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69" r:id="rId2"/>
    <p:sldMasterId id="2147483682" r:id="rId3"/>
    <p:sldMasterId id="2147483695" r:id="rId4"/>
    <p:sldMasterId id="2147483704" r:id="rId5"/>
    <p:sldMasterId id="2147483717" r:id="rId6"/>
  </p:sldMasterIdLst>
  <p:notesMasterIdLst>
    <p:notesMasterId r:id="rId34"/>
  </p:notesMasterIdLst>
  <p:sldIdLst>
    <p:sldId id="256" r:id="rId7"/>
    <p:sldId id="257" r:id="rId8"/>
    <p:sldId id="1734" r:id="rId9"/>
    <p:sldId id="1879" r:id="rId10"/>
    <p:sldId id="1827" r:id="rId11"/>
    <p:sldId id="1861" r:id="rId12"/>
    <p:sldId id="1864" r:id="rId13"/>
    <p:sldId id="1865" r:id="rId14"/>
    <p:sldId id="1738" r:id="rId15"/>
    <p:sldId id="1866" r:id="rId16"/>
    <p:sldId id="259" r:id="rId17"/>
    <p:sldId id="263" r:id="rId18"/>
    <p:sldId id="261" r:id="rId19"/>
    <p:sldId id="1868" r:id="rId20"/>
    <p:sldId id="258" r:id="rId21"/>
    <p:sldId id="1869" r:id="rId22"/>
    <p:sldId id="1878" r:id="rId23"/>
    <p:sldId id="282" r:id="rId24"/>
    <p:sldId id="1880" r:id="rId25"/>
    <p:sldId id="281" r:id="rId26"/>
    <p:sldId id="283" r:id="rId27"/>
    <p:sldId id="1873" r:id="rId28"/>
    <p:sldId id="1881" r:id="rId29"/>
    <p:sldId id="1872" r:id="rId30"/>
    <p:sldId id="1870" r:id="rId31"/>
    <p:sldId id="1882" r:id="rId32"/>
    <p:sldId id="266" r:id="rId3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9CFF"/>
    <a:srgbClr val="7D7DCD"/>
    <a:srgbClr val="A60304"/>
    <a:srgbClr val="940505"/>
    <a:srgbClr val="B50104"/>
    <a:srgbClr val="0000DA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751A3-E23C-8B46-A957-A44194C75DD4}" v="1133" dt="2025-01-17T17:04:23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9"/>
    <p:restoredTop sz="88829" autoAdjust="0"/>
  </p:normalViewPr>
  <p:slideViewPr>
    <p:cSldViewPr snapToGrid="0">
      <p:cViewPr>
        <p:scale>
          <a:sx n="99" d="100"/>
          <a:sy n="99" d="100"/>
        </p:scale>
        <p:origin x="1488" y="176"/>
      </p:cViewPr>
      <p:guideLst>
        <p:guide orient="horz" pos="2184"/>
        <p:guide pos="3840"/>
      </p:guideLst>
    </p:cSldViewPr>
  </p:slideViewPr>
  <p:notesTextViewPr>
    <p:cViewPr>
      <p:scale>
        <a:sx n="80" d="100"/>
        <a:sy n="8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6/11/relationships/changesInfo" Target="changesInfos/changesInfo1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 Yang" userId="141f99a0-1982-4575-b229-65b30d0025e1" providerId="ADAL" clId="{F41751A3-E23C-8B46-A957-A44194C75DD4}"/>
    <pc:docChg chg="undo custSel addSld delSld modSld sldOrd addSection delSection">
      <pc:chgData name="Dong Yang" userId="141f99a0-1982-4575-b229-65b30d0025e1" providerId="ADAL" clId="{F41751A3-E23C-8B46-A957-A44194C75DD4}" dt="2025-01-17T17:04:23.015" v="4769" actId="20577"/>
      <pc:docMkLst>
        <pc:docMk/>
      </pc:docMkLst>
      <pc:sldChg chg="modSp mod">
        <pc:chgData name="Dong Yang" userId="141f99a0-1982-4575-b229-65b30d0025e1" providerId="ADAL" clId="{F41751A3-E23C-8B46-A957-A44194C75DD4}" dt="2025-01-14T22:21:35.359" v="40" actId="20577"/>
        <pc:sldMkLst>
          <pc:docMk/>
          <pc:sldMk cId="904344296" sldId="256"/>
        </pc:sldMkLst>
        <pc:spChg chg="mod">
          <ac:chgData name="Dong Yang" userId="141f99a0-1982-4575-b229-65b30d0025e1" providerId="ADAL" clId="{F41751A3-E23C-8B46-A957-A44194C75DD4}" dt="2025-01-14T22:21:22.428" v="36" actId="20577"/>
          <ac:spMkLst>
            <pc:docMk/>
            <pc:sldMk cId="904344296" sldId="256"/>
            <ac:spMk id="4" creationId="{D2549A83-85EB-A3BB-1C25-11D4B6CF7055}"/>
          </ac:spMkLst>
        </pc:spChg>
        <pc:spChg chg="mod">
          <ac:chgData name="Dong Yang" userId="141f99a0-1982-4575-b229-65b30d0025e1" providerId="ADAL" clId="{F41751A3-E23C-8B46-A957-A44194C75DD4}" dt="2025-01-14T22:21:35.359" v="40" actId="20577"/>
          <ac:spMkLst>
            <pc:docMk/>
            <pc:sldMk cId="904344296" sldId="256"/>
            <ac:spMk id="11" creationId="{5373DA6F-F8A4-533F-3C0B-589562336048}"/>
          </ac:spMkLst>
        </pc:spChg>
      </pc:sldChg>
      <pc:sldChg chg="modSp mod">
        <pc:chgData name="Dong Yang" userId="141f99a0-1982-4575-b229-65b30d0025e1" providerId="ADAL" clId="{F41751A3-E23C-8B46-A957-A44194C75DD4}" dt="2025-01-17T04:16:27.358" v="4233" actId="1076"/>
        <pc:sldMkLst>
          <pc:docMk/>
          <pc:sldMk cId="2059073788" sldId="257"/>
        </pc:sldMkLst>
        <pc:spChg chg="mod">
          <ac:chgData name="Dong Yang" userId="141f99a0-1982-4575-b229-65b30d0025e1" providerId="ADAL" clId="{F41751A3-E23C-8B46-A957-A44194C75DD4}" dt="2025-01-17T04:16:27.358" v="4233" actId="1076"/>
          <ac:spMkLst>
            <pc:docMk/>
            <pc:sldMk cId="2059073788" sldId="257"/>
            <ac:spMk id="3" creationId="{D6586ECD-B237-F885-4CEE-FB3F7C50A084}"/>
          </ac:spMkLst>
        </pc:spChg>
      </pc:sldChg>
      <pc:sldChg chg="modNotesTx">
        <pc:chgData name="Dong Yang" userId="141f99a0-1982-4575-b229-65b30d0025e1" providerId="ADAL" clId="{F41751A3-E23C-8B46-A957-A44194C75DD4}" dt="2025-01-17T04:55:51.595" v="4361"/>
        <pc:sldMkLst>
          <pc:docMk/>
          <pc:sldMk cId="1592627899" sldId="258"/>
        </pc:sldMkLst>
      </pc:sldChg>
      <pc:sldChg chg="modSp mod modNotesTx">
        <pc:chgData name="Dong Yang" userId="141f99a0-1982-4575-b229-65b30d0025e1" providerId="ADAL" clId="{F41751A3-E23C-8B46-A957-A44194C75DD4}" dt="2025-01-16T21:33:29.643" v="1033" actId="20577"/>
        <pc:sldMkLst>
          <pc:docMk/>
          <pc:sldMk cId="3740431477" sldId="259"/>
        </pc:sldMkLst>
        <pc:spChg chg="mod">
          <ac:chgData name="Dong Yang" userId="141f99a0-1982-4575-b229-65b30d0025e1" providerId="ADAL" clId="{F41751A3-E23C-8B46-A957-A44194C75DD4}" dt="2025-01-16T21:33:29.643" v="1033" actId="20577"/>
          <ac:spMkLst>
            <pc:docMk/>
            <pc:sldMk cId="3740431477" sldId="259"/>
            <ac:spMk id="3" creationId="{3D289A48-EFB6-E8EE-F77A-B22B1230C871}"/>
          </ac:spMkLst>
        </pc:spChg>
      </pc:sldChg>
      <pc:sldChg chg="addSp delSp modSp mod delAnim modAnim">
        <pc:chgData name="Dong Yang" userId="141f99a0-1982-4575-b229-65b30d0025e1" providerId="ADAL" clId="{F41751A3-E23C-8B46-A957-A44194C75DD4}" dt="2025-01-16T23:29:37.241" v="3204" actId="1036"/>
        <pc:sldMkLst>
          <pc:docMk/>
          <pc:sldMk cId="3183318475" sldId="281"/>
        </pc:sldMkLst>
        <pc:spChg chg="mod">
          <ac:chgData name="Dong Yang" userId="141f99a0-1982-4575-b229-65b30d0025e1" providerId="ADAL" clId="{F41751A3-E23C-8B46-A957-A44194C75DD4}" dt="2025-01-16T23:02:07.951" v="2594" actId="20577"/>
          <ac:spMkLst>
            <pc:docMk/>
            <pc:sldMk cId="3183318475" sldId="281"/>
            <ac:spMk id="2" creationId="{7A7ADDFD-EBAB-AFC6-A686-9AC76A1B58FF}"/>
          </ac:spMkLst>
        </pc:spChg>
        <pc:spChg chg="add mod">
          <ac:chgData name="Dong Yang" userId="141f99a0-1982-4575-b229-65b30d0025e1" providerId="ADAL" clId="{F41751A3-E23C-8B46-A957-A44194C75DD4}" dt="2025-01-16T23:29:24.242" v="3164" actId="20577"/>
          <ac:spMkLst>
            <pc:docMk/>
            <pc:sldMk cId="3183318475" sldId="281"/>
            <ac:spMk id="5" creationId="{2ECD0AF7-85CB-52EF-C3C6-FC73A6ECEE53}"/>
          </ac:spMkLst>
        </pc:spChg>
        <pc:spChg chg="del">
          <ac:chgData name="Dong Yang" userId="141f99a0-1982-4575-b229-65b30d0025e1" providerId="ADAL" clId="{F41751A3-E23C-8B46-A957-A44194C75DD4}" dt="2025-01-16T23:02:25" v="2595" actId="478"/>
          <ac:spMkLst>
            <pc:docMk/>
            <pc:sldMk cId="3183318475" sldId="281"/>
            <ac:spMk id="9" creationId="{7CE7F8E5-73DB-1E94-A91F-B95267B56AA7}"/>
          </ac:spMkLst>
        </pc:spChg>
        <pc:spChg chg="mod">
          <ac:chgData name="Dong Yang" userId="141f99a0-1982-4575-b229-65b30d0025e1" providerId="ADAL" clId="{F41751A3-E23C-8B46-A957-A44194C75DD4}" dt="2025-01-16T23:29:37.241" v="3204" actId="1036"/>
          <ac:spMkLst>
            <pc:docMk/>
            <pc:sldMk cId="3183318475" sldId="281"/>
            <ac:spMk id="10" creationId="{73E3D2C8-9B9B-5C34-01E1-A79D3975925B}"/>
          </ac:spMkLst>
        </pc:spChg>
        <pc:spChg chg="mod">
          <ac:chgData name="Dong Yang" userId="141f99a0-1982-4575-b229-65b30d0025e1" providerId="ADAL" clId="{F41751A3-E23C-8B46-A957-A44194C75DD4}" dt="2025-01-16T23:29:32.714" v="3183" actId="1036"/>
          <ac:spMkLst>
            <pc:docMk/>
            <pc:sldMk cId="3183318475" sldId="281"/>
            <ac:spMk id="12" creationId="{E3DD6F6B-F89E-487C-C384-CEC842ECA6AE}"/>
          </ac:spMkLst>
        </pc:spChg>
        <pc:picChg chg="del">
          <ac:chgData name="Dong Yang" userId="141f99a0-1982-4575-b229-65b30d0025e1" providerId="ADAL" clId="{F41751A3-E23C-8B46-A957-A44194C75DD4}" dt="2025-01-16T23:02:32.289" v="2597" actId="478"/>
          <ac:picMkLst>
            <pc:docMk/>
            <pc:sldMk cId="3183318475" sldId="281"/>
            <ac:picMk id="3" creationId="{FF0B0B8D-2559-78F1-FB3F-79F2E5657B39}"/>
          </ac:picMkLst>
        </pc:picChg>
      </pc:sldChg>
      <pc:sldChg chg="addSp delSp modSp mod delAnim modAnim">
        <pc:chgData name="Dong Yang" userId="141f99a0-1982-4575-b229-65b30d0025e1" providerId="ADAL" clId="{F41751A3-E23C-8B46-A957-A44194C75DD4}" dt="2025-01-16T23:03:47.069" v="2606"/>
        <pc:sldMkLst>
          <pc:docMk/>
          <pc:sldMk cId="935053490" sldId="282"/>
        </pc:sldMkLst>
        <pc:spChg chg="mod">
          <ac:chgData name="Dong Yang" userId="141f99a0-1982-4575-b229-65b30d0025e1" providerId="ADAL" clId="{F41751A3-E23C-8B46-A957-A44194C75DD4}" dt="2025-01-16T22:56:33.136" v="2523" actId="20577"/>
          <ac:spMkLst>
            <pc:docMk/>
            <pc:sldMk cId="935053490" sldId="282"/>
            <ac:spMk id="2" creationId="{7A7ADDFD-EBAB-AFC6-A686-9AC76A1B58FF}"/>
          </ac:spMkLst>
        </pc:spChg>
        <pc:spChg chg="add mod">
          <ac:chgData name="Dong Yang" userId="141f99a0-1982-4575-b229-65b30d0025e1" providerId="ADAL" clId="{F41751A3-E23C-8B46-A957-A44194C75DD4}" dt="2025-01-16T22:49:00.963" v="2439" actId="403"/>
          <ac:spMkLst>
            <pc:docMk/>
            <pc:sldMk cId="935053490" sldId="282"/>
            <ac:spMk id="3" creationId="{8E644554-C023-B59B-A30E-0927D42FE058}"/>
          </ac:spMkLst>
        </pc:spChg>
        <pc:spChg chg="mod">
          <ac:chgData name="Dong Yang" userId="141f99a0-1982-4575-b229-65b30d0025e1" providerId="ADAL" clId="{F41751A3-E23C-8B46-A957-A44194C75DD4}" dt="2025-01-16T22:48:14.410" v="2363" actId="1038"/>
          <ac:spMkLst>
            <pc:docMk/>
            <pc:sldMk cId="935053490" sldId="282"/>
            <ac:spMk id="4" creationId="{D37C408B-3826-CBE5-E818-43E29F5C7B93}"/>
          </ac:spMkLst>
        </pc:spChg>
        <pc:spChg chg="add mod">
          <ac:chgData name="Dong Yang" userId="141f99a0-1982-4575-b229-65b30d0025e1" providerId="ADAL" clId="{F41751A3-E23C-8B46-A957-A44194C75DD4}" dt="2025-01-16T22:48:57.367" v="2427" actId="1036"/>
          <ac:spMkLst>
            <pc:docMk/>
            <pc:sldMk cId="935053490" sldId="282"/>
            <ac:spMk id="5" creationId="{9B9412EC-0034-E9F3-B580-CC9E618FAFD9}"/>
          </ac:spMkLst>
        </pc:spChg>
        <pc:spChg chg="add mod">
          <ac:chgData name="Dong Yang" userId="141f99a0-1982-4575-b229-65b30d0025e1" providerId="ADAL" clId="{F41751A3-E23C-8B46-A957-A44194C75DD4}" dt="2025-01-16T22:48:53.711" v="2418" actId="1036"/>
          <ac:spMkLst>
            <pc:docMk/>
            <pc:sldMk cId="935053490" sldId="282"/>
            <ac:spMk id="6" creationId="{872BA6C7-F415-9B5E-BDBF-FD4FE122301A}"/>
          </ac:spMkLst>
        </pc:spChg>
        <pc:spChg chg="add mod">
          <ac:chgData name="Dong Yang" userId="141f99a0-1982-4575-b229-65b30d0025e1" providerId="ADAL" clId="{F41751A3-E23C-8B46-A957-A44194C75DD4}" dt="2025-01-16T22:52:22.542" v="2467" actId="113"/>
          <ac:spMkLst>
            <pc:docMk/>
            <pc:sldMk cId="935053490" sldId="282"/>
            <ac:spMk id="7" creationId="{28ABBB83-C10E-9A29-8F53-5D25D887BF41}"/>
          </ac:spMkLst>
        </pc:spChg>
        <pc:spChg chg="add mod">
          <ac:chgData name="Dong Yang" userId="141f99a0-1982-4575-b229-65b30d0025e1" providerId="ADAL" clId="{F41751A3-E23C-8B46-A957-A44194C75DD4}" dt="2025-01-16T23:03:07.144" v="2599" actId="113"/>
          <ac:spMkLst>
            <pc:docMk/>
            <pc:sldMk cId="935053490" sldId="282"/>
            <ac:spMk id="8" creationId="{961C9F0F-FB36-7305-C27D-88E20E4303EC}"/>
          </ac:spMkLst>
        </pc:spChg>
        <pc:spChg chg="del">
          <ac:chgData name="Dong Yang" userId="141f99a0-1982-4575-b229-65b30d0025e1" providerId="ADAL" clId="{F41751A3-E23C-8B46-A957-A44194C75DD4}" dt="2025-01-16T22:36:12.980" v="2017" actId="478"/>
          <ac:spMkLst>
            <pc:docMk/>
            <pc:sldMk cId="935053490" sldId="282"/>
            <ac:spMk id="51" creationId="{D76A2622-03DA-06B0-57AD-84524F6C2F83}"/>
          </ac:spMkLst>
        </pc:spChg>
        <pc:spChg chg="del">
          <ac:chgData name="Dong Yang" userId="141f99a0-1982-4575-b229-65b30d0025e1" providerId="ADAL" clId="{F41751A3-E23C-8B46-A957-A44194C75DD4}" dt="2025-01-16T22:36:14.205" v="2018" actId="478"/>
          <ac:spMkLst>
            <pc:docMk/>
            <pc:sldMk cId="935053490" sldId="282"/>
            <ac:spMk id="52" creationId="{905FB5B7-B5A6-8E99-0978-0878F4456561}"/>
          </ac:spMkLst>
        </pc:spChg>
        <pc:spChg chg="del">
          <ac:chgData name="Dong Yang" userId="141f99a0-1982-4575-b229-65b30d0025e1" providerId="ADAL" clId="{F41751A3-E23C-8B46-A957-A44194C75DD4}" dt="2025-01-16T22:36:14.205" v="2018" actId="478"/>
          <ac:spMkLst>
            <pc:docMk/>
            <pc:sldMk cId="935053490" sldId="282"/>
            <ac:spMk id="53" creationId="{AB80267F-8771-73D3-D697-1EA59E8776E5}"/>
          </ac:spMkLst>
        </pc:spChg>
        <pc:spChg chg="del">
          <ac:chgData name="Dong Yang" userId="141f99a0-1982-4575-b229-65b30d0025e1" providerId="ADAL" clId="{F41751A3-E23C-8B46-A957-A44194C75DD4}" dt="2025-01-16T22:36:14.205" v="2018" actId="478"/>
          <ac:spMkLst>
            <pc:docMk/>
            <pc:sldMk cId="935053490" sldId="282"/>
            <ac:spMk id="54" creationId="{4C85DDD5-51E8-D5F4-B1CB-767678A014BA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55" creationId="{F2993FE4-F23C-FEC3-CAEB-AC9A49AB04DC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56" creationId="{0B6EA235-2897-B6B9-A407-8F46A44AC453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57" creationId="{D4E3B19E-95CB-005B-8D57-487C9EDA2171}"/>
          </ac:spMkLst>
        </pc:spChg>
        <pc:spChg chg="del">
          <ac:chgData name="Dong Yang" userId="141f99a0-1982-4575-b229-65b30d0025e1" providerId="ADAL" clId="{F41751A3-E23C-8B46-A957-A44194C75DD4}" dt="2025-01-16T22:36:02.767" v="2012" actId="478"/>
          <ac:spMkLst>
            <pc:docMk/>
            <pc:sldMk cId="935053490" sldId="282"/>
            <ac:spMk id="58" creationId="{E4D27FF6-2434-2876-7028-4EE617AEEFE3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59" creationId="{70D9007F-0DBA-D3E3-03EE-C773BFCD8300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60" creationId="{1857A732-869F-A59F-355E-79702CE23675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61" creationId="{D5BC3F2F-0778-2595-6FFB-C67667D3488B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74" creationId="{BC8F4C4E-F2BE-94F0-515F-E4DB55E8222A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75" creationId="{57007FE3-05A1-BB7D-99EA-D75CE6E81FDE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76" creationId="{AC5B4EC1-4616-3533-34BC-4DB28CBDA187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77" creationId="{1B3F6F6A-5168-BF64-79A5-46C3F2BA66EB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78" creationId="{48FBA8C5-F60A-972C-3EAF-BA5092FCB32D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79" creationId="{5874AA82-86A5-A9C0-14E2-0D1D6E0E9ABE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80" creationId="{03828DA6-5908-7FD7-292D-667246F65F69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81" creationId="{D0F77E58-0855-7529-CBE5-0ED0D6C699A2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82" creationId="{F3B1D8CF-34CE-B0B4-5A3A-6B62B6E55A80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83" creationId="{98395F61-3C98-6F70-21E9-ED9B5BAD5F4A}"/>
          </ac:spMkLst>
        </pc:spChg>
        <pc:spChg chg="del">
          <ac:chgData name="Dong Yang" userId="141f99a0-1982-4575-b229-65b30d0025e1" providerId="ADAL" clId="{F41751A3-E23C-8B46-A957-A44194C75DD4}" dt="2025-01-16T22:36:14.205" v="2018" actId="478"/>
          <ac:spMkLst>
            <pc:docMk/>
            <pc:sldMk cId="935053490" sldId="282"/>
            <ac:spMk id="84" creationId="{4547746E-F238-A838-FCC9-2C9A6BD8F90B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85" creationId="{BFE9CA4F-8CBB-7A1F-B710-AEB227E43C38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86" creationId="{9C9DF757-F8E1-8ED1-51E1-6B430323FC21}"/>
          </ac:spMkLst>
        </pc:spChg>
        <pc:spChg chg="del">
          <ac:chgData name="Dong Yang" userId="141f99a0-1982-4575-b229-65b30d0025e1" providerId="ADAL" clId="{F41751A3-E23C-8B46-A957-A44194C75DD4}" dt="2025-01-16T22:36:17.838" v="2020" actId="478"/>
          <ac:spMkLst>
            <pc:docMk/>
            <pc:sldMk cId="935053490" sldId="282"/>
            <ac:spMk id="87" creationId="{C1F8BC8E-1F33-103F-F7E2-6243C12EA8E9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88" creationId="{47C14EAB-3463-CF75-BB09-37C8769CC26E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89" creationId="{59633259-E101-12C9-9E86-2C77C405C173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90" creationId="{36F3A803-D3E0-1AEA-145E-994AE7C31E98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91" creationId="{B2F89F83-EED3-6596-1DBD-1291605223AC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92" creationId="{DE1C9CE6-4AAB-0AFB-41F8-D409CDF10AB3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93" creationId="{6363FFD1-588D-0A76-6A8A-0938FF719FFF}"/>
          </ac:spMkLst>
        </pc:spChg>
        <pc:spChg chg="del">
          <ac:chgData name="Dong Yang" userId="141f99a0-1982-4575-b229-65b30d0025e1" providerId="ADAL" clId="{F41751A3-E23C-8B46-A957-A44194C75DD4}" dt="2025-01-16T22:36:16.410" v="2019" actId="478"/>
          <ac:spMkLst>
            <pc:docMk/>
            <pc:sldMk cId="935053490" sldId="282"/>
            <ac:spMk id="94" creationId="{C32C9713-A50C-79A7-3279-67339146E370}"/>
          </ac:spMkLst>
        </pc:spChg>
        <pc:spChg chg="del mod">
          <ac:chgData name="Dong Yang" userId="141f99a0-1982-4575-b229-65b30d0025e1" providerId="ADAL" clId="{F41751A3-E23C-8B46-A957-A44194C75DD4}" dt="2025-01-16T22:36:09.232" v="2016" actId="478"/>
          <ac:spMkLst>
            <pc:docMk/>
            <pc:sldMk cId="935053490" sldId="282"/>
            <ac:spMk id="95" creationId="{6CB22DD4-6AF9-32B8-9F16-71300D4EE8E8}"/>
          </ac:spMkLst>
        </pc:spChg>
        <pc:spChg chg="del">
          <ac:chgData name="Dong Yang" userId="141f99a0-1982-4575-b229-65b30d0025e1" providerId="ADAL" clId="{F41751A3-E23C-8B46-A957-A44194C75DD4}" dt="2025-01-16T22:36:14.205" v="2018" actId="478"/>
          <ac:spMkLst>
            <pc:docMk/>
            <pc:sldMk cId="935053490" sldId="282"/>
            <ac:spMk id="97" creationId="{2E2F38CE-9B2E-F6D8-8B7D-6D126878F6D8}"/>
          </ac:spMkLst>
        </pc:spChg>
        <pc:spChg chg="del mod">
          <ac:chgData name="Dong Yang" userId="141f99a0-1982-4575-b229-65b30d0025e1" providerId="ADAL" clId="{F41751A3-E23C-8B46-A957-A44194C75DD4}" dt="2025-01-16T22:36:07.870" v="2015" actId="478"/>
          <ac:spMkLst>
            <pc:docMk/>
            <pc:sldMk cId="935053490" sldId="282"/>
            <ac:spMk id="99" creationId="{6B4DFE64-FF35-3981-12B9-7438284AB08F}"/>
          </ac:spMkLst>
        </pc:spChg>
        <pc:grpChg chg="del">
          <ac:chgData name="Dong Yang" userId="141f99a0-1982-4575-b229-65b30d0025e1" providerId="ADAL" clId="{F41751A3-E23C-8B46-A957-A44194C75DD4}" dt="2025-01-16T22:36:16.410" v="2019" actId="478"/>
          <ac:grpSpMkLst>
            <pc:docMk/>
            <pc:sldMk cId="935053490" sldId="282"/>
            <ac:grpSpMk id="62" creationId="{874B143A-BE22-C152-CABD-8CAE6A973E09}"/>
          </ac:grpSpMkLst>
        </pc:grpChg>
        <pc:grpChg chg="del">
          <ac:chgData name="Dong Yang" userId="141f99a0-1982-4575-b229-65b30d0025e1" providerId="ADAL" clId="{F41751A3-E23C-8B46-A957-A44194C75DD4}" dt="2025-01-16T22:36:16.410" v="2019" actId="478"/>
          <ac:grpSpMkLst>
            <pc:docMk/>
            <pc:sldMk cId="935053490" sldId="282"/>
            <ac:grpSpMk id="65" creationId="{09155979-E9CD-22D0-BA12-7B405B29C273}"/>
          </ac:grpSpMkLst>
        </pc:grpChg>
        <pc:grpChg chg="del">
          <ac:chgData name="Dong Yang" userId="141f99a0-1982-4575-b229-65b30d0025e1" providerId="ADAL" clId="{F41751A3-E23C-8B46-A957-A44194C75DD4}" dt="2025-01-16T22:36:16.410" v="2019" actId="478"/>
          <ac:grpSpMkLst>
            <pc:docMk/>
            <pc:sldMk cId="935053490" sldId="282"/>
            <ac:grpSpMk id="68" creationId="{CECB88A1-AAB0-D653-B11B-6AAF6ED6E43B}"/>
          </ac:grpSpMkLst>
        </pc:grpChg>
        <pc:grpChg chg="del">
          <ac:chgData name="Dong Yang" userId="141f99a0-1982-4575-b229-65b30d0025e1" providerId="ADAL" clId="{F41751A3-E23C-8B46-A957-A44194C75DD4}" dt="2025-01-16T22:36:16.410" v="2019" actId="478"/>
          <ac:grpSpMkLst>
            <pc:docMk/>
            <pc:sldMk cId="935053490" sldId="282"/>
            <ac:grpSpMk id="71" creationId="{0D454ECE-B4ED-4C7B-5B1F-80A399F6C464}"/>
          </ac:grpSpMkLst>
        </pc:grpChg>
        <pc:picChg chg="del">
          <ac:chgData name="Dong Yang" userId="141f99a0-1982-4575-b229-65b30d0025e1" providerId="ADAL" clId="{F41751A3-E23C-8B46-A957-A44194C75DD4}" dt="2025-01-16T22:36:02.303" v="2011" actId="478"/>
          <ac:picMkLst>
            <pc:docMk/>
            <pc:sldMk cId="935053490" sldId="282"/>
            <ac:picMk id="96" creationId="{BBF6D8EA-78D1-CD22-4435-BDAE1375C7EF}"/>
          </ac:picMkLst>
        </pc:picChg>
      </pc:sldChg>
      <pc:sldChg chg="modNotesTx">
        <pc:chgData name="Dong Yang" userId="141f99a0-1982-4575-b229-65b30d0025e1" providerId="ADAL" clId="{F41751A3-E23C-8B46-A957-A44194C75DD4}" dt="2025-01-17T02:16:09.368" v="3506" actId="20577"/>
        <pc:sldMkLst>
          <pc:docMk/>
          <pc:sldMk cId="250388126" sldId="283"/>
        </pc:sldMkLst>
      </pc:sldChg>
      <pc:sldChg chg="del">
        <pc:chgData name="Dong Yang" userId="141f99a0-1982-4575-b229-65b30d0025e1" providerId="ADAL" clId="{F41751A3-E23C-8B46-A957-A44194C75DD4}" dt="2025-01-17T04:16:17.883" v="4231" actId="2696"/>
        <pc:sldMkLst>
          <pc:docMk/>
          <pc:sldMk cId="3096889819" sldId="1688"/>
        </pc:sldMkLst>
      </pc:sldChg>
      <pc:sldChg chg="del">
        <pc:chgData name="Dong Yang" userId="141f99a0-1982-4575-b229-65b30d0025e1" providerId="ADAL" clId="{F41751A3-E23C-8B46-A957-A44194C75DD4}" dt="2025-01-17T04:16:17.883" v="4231" actId="2696"/>
        <pc:sldMkLst>
          <pc:docMk/>
          <pc:sldMk cId="1836222142" sldId="1689"/>
        </pc:sldMkLst>
      </pc:sldChg>
      <pc:sldChg chg="modSp mod modNotesTx">
        <pc:chgData name="Dong Yang" userId="141f99a0-1982-4575-b229-65b30d0025e1" providerId="ADAL" clId="{F41751A3-E23C-8B46-A957-A44194C75DD4}" dt="2025-01-17T04:26:29.987" v="4360" actId="20577"/>
        <pc:sldMkLst>
          <pc:docMk/>
          <pc:sldMk cId="1661942555" sldId="1734"/>
        </pc:sldMkLst>
        <pc:spChg chg="mod">
          <ac:chgData name="Dong Yang" userId="141f99a0-1982-4575-b229-65b30d0025e1" providerId="ADAL" clId="{F41751A3-E23C-8B46-A957-A44194C75DD4}" dt="2025-01-16T20:46:32.902" v="775" actId="113"/>
          <ac:spMkLst>
            <pc:docMk/>
            <pc:sldMk cId="1661942555" sldId="1734"/>
            <ac:spMk id="3" creationId="{E1B5DA44-A2BE-6B17-9A8A-0E19F270CE87}"/>
          </ac:spMkLst>
        </pc:spChg>
        <pc:spChg chg="mod">
          <ac:chgData name="Dong Yang" userId="141f99a0-1982-4575-b229-65b30d0025e1" providerId="ADAL" clId="{F41751A3-E23C-8B46-A957-A44194C75DD4}" dt="2025-01-16T20:46:40.395" v="780" actId="114"/>
          <ac:spMkLst>
            <pc:docMk/>
            <pc:sldMk cId="1661942555" sldId="1734"/>
            <ac:spMk id="28" creationId="{14785F4D-BF8C-93BC-86FE-C6CFC7FA95EF}"/>
          </ac:spMkLst>
        </pc:spChg>
      </pc:sldChg>
      <pc:sldChg chg="addSp delSp modSp mod modNotesTx">
        <pc:chgData name="Dong Yang" userId="141f99a0-1982-4575-b229-65b30d0025e1" providerId="ADAL" clId="{F41751A3-E23C-8B46-A957-A44194C75DD4}" dt="2025-01-17T15:03:13.266" v="4386"/>
        <pc:sldMkLst>
          <pc:docMk/>
          <pc:sldMk cId="1842745479" sldId="1738"/>
        </pc:sldMkLst>
        <pc:spChg chg="add del mod">
          <ac:chgData name="Dong Yang" userId="141f99a0-1982-4575-b229-65b30d0025e1" providerId="ADAL" clId="{F41751A3-E23C-8B46-A957-A44194C75DD4}" dt="2025-01-17T14:50:59.677" v="4378"/>
          <ac:spMkLst>
            <pc:docMk/>
            <pc:sldMk cId="1842745479" sldId="1738"/>
            <ac:spMk id="15" creationId="{498ECD01-1DA6-B4E3-8CA2-0BBB854D9DC9}"/>
          </ac:spMkLst>
        </pc:spChg>
      </pc:sldChg>
      <pc:sldChg chg="del">
        <pc:chgData name="Dong Yang" userId="141f99a0-1982-4575-b229-65b30d0025e1" providerId="ADAL" clId="{F41751A3-E23C-8B46-A957-A44194C75DD4}" dt="2025-01-17T04:16:17.883" v="4231" actId="2696"/>
        <pc:sldMkLst>
          <pc:docMk/>
          <pc:sldMk cId="2497187794" sldId="1813"/>
        </pc:sldMkLst>
      </pc:sldChg>
      <pc:sldChg chg="modSp mod">
        <pc:chgData name="Dong Yang" userId="141f99a0-1982-4575-b229-65b30d0025e1" providerId="ADAL" clId="{F41751A3-E23C-8B46-A957-A44194C75DD4}" dt="2025-01-16T21:13:22.485" v="1006" actId="20577"/>
        <pc:sldMkLst>
          <pc:docMk/>
          <pc:sldMk cId="1133144304" sldId="1827"/>
        </pc:sldMkLst>
        <pc:spChg chg="mod">
          <ac:chgData name="Dong Yang" userId="141f99a0-1982-4575-b229-65b30d0025e1" providerId="ADAL" clId="{F41751A3-E23C-8B46-A957-A44194C75DD4}" dt="2025-01-16T21:12:42.077" v="1002" actId="1036"/>
          <ac:spMkLst>
            <pc:docMk/>
            <pc:sldMk cId="1133144304" sldId="1827"/>
            <ac:spMk id="5" creationId="{AC42EC2D-1D55-FF19-5878-025B75EB4AFD}"/>
          </ac:spMkLst>
        </pc:spChg>
        <pc:spChg chg="mod">
          <ac:chgData name="Dong Yang" userId="141f99a0-1982-4575-b229-65b30d0025e1" providerId="ADAL" clId="{F41751A3-E23C-8B46-A957-A44194C75DD4}" dt="2025-01-16T21:05:31.379" v="841" actId="113"/>
          <ac:spMkLst>
            <pc:docMk/>
            <pc:sldMk cId="1133144304" sldId="1827"/>
            <ac:spMk id="6" creationId="{6C538522-01FB-B5F9-546C-E33435589739}"/>
          </ac:spMkLst>
        </pc:spChg>
        <pc:spChg chg="mod">
          <ac:chgData name="Dong Yang" userId="141f99a0-1982-4575-b229-65b30d0025e1" providerId="ADAL" clId="{F41751A3-E23C-8B46-A957-A44194C75DD4}" dt="2025-01-16T21:09:48.031" v="904" actId="20577"/>
          <ac:spMkLst>
            <pc:docMk/>
            <pc:sldMk cId="1133144304" sldId="1827"/>
            <ac:spMk id="7" creationId="{E40B8371-EDB1-FD2B-FE42-93D16E3328CB}"/>
          </ac:spMkLst>
        </pc:spChg>
        <pc:spChg chg="mod">
          <ac:chgData name="Dong Yang" userId="141f99a0-1982-4575-b229-65b30d0025e1" providerId="ADAL" clId="{F41751A3-E23C-8B46-A957-A44194C75DD4}" dt="2025-01-16T21:05:23.177" v="836" actId="113"/>
          <ac:spMkLst>
            <pc:docMk/>
            <pc:sldMk cId="1133144304" sldId="1827"/>
            <ac:spMk id="8" creationId="{98F1A010-4763-BE6E-3243-49815105C813}"/>
          </ac:spMkLst>
        </pc:spChg>
        <pc:spChg chg="mod">
          <ac:chgData name="Dong Yang" userId="141f99a0-1982-4575-b229-65b30d0025e1" providerId="ADAL" clId="{F41751A3-E23C-8B46-A957-A44194C75DD4}" dt="2025-01-16T21:13:19.445" v="1004" actId="20577"/>
          <ac:spMkLst>
            <pc:docMk/>
            <pc:sldMk cId="1133144304" sldId="1827"/>
            <ac:spMk id="9" creationId="{252AB529-7537-AEC5-4E9D-CFAD9C80E136}"/>
          </ac:spMkLst>
        </pc:spChg>
        <pc:spChg chg="mod">
          <ac:chgData name="Dong Yang" userId="141f99a0-1982-4575-b229-65b30d0025e1" providerId="ADAL" clId="{F41751A3-E23C-8B46-A957-A44194C75DD4}" dt="2025-01-16T21:09:50.594" v="906" actId="20577"/>
          <ac:spMkLst>
            <pc:docMk/>
            <pc:sldMk cId="1133144304" sldId="1827"/>
            <ac:spMk id="10" creationId="{0D4F3AA5-12C5-15FE-CCD7-38F47C9F7A56}"/>
          </ac:spMkLst>
        </pc:spChg>
        <pc:spChg chg="mod">
          <ac:chgData name="Dong Yang" userId="141f99a0-1982-4575-b229-65b30d0025e1" providerId="ADAL" clId="{F41751A3-E23C-8B46-A957-A44194C75DD4}" dt="2025-01-16T21:00:55.710" v="803" actId="20577"/>
          <ac:spMkLst>
            <pc:docMk/>
            <pc:sldMk cId="1133144304" sldId="1827"/>
            <ac:spMk id="11" creationId="{18F5EDD2-41CF-2D5E-C4DF-13469B0AD54E}"/>
          </ac:spMkLst>
        </pc:spChg>
        <pc:spChg chg="mod">
          <ac:chgData name="Dong Yang" userId="141f99a0-1982-4575-b229-65b30d0025e1" providerId="ADAL" clId="{F41751A3-E23C-8B46-A957-A44194C75DD4}" dt="2025-01-16T21:08:15.024" v="894" actId="1035"/>
          <ac:spMkLst>
            <pc:docMk/>
            <pc:sldMk cId="1133144304" sldId="1827"/>
            <ac:spMk id="35" creationId="{AF49C4D8-017D-75F4-8713-F2C46332E42F}"/>
          </ac:spMkLst>
        </pc:spChg>
        <pc:spChg chg="mod">
          <ac:chgData name="Dong Yang" userId="141f99a0-1982-4575-b229-65b30d0025e1" providerId="ADAL" clId="{F41751A3-E23C-8B46-A957-A44194C75DD4}" dt="2025-01-16T21:05:10.420" v="828"/>
          <ac:spMkLst>
            <pc:docMk/>
            <pc:sldMk cId="1133144304" sldId="1827"/>
            <ac:spMk id="36" creationId="{112E0924-6C59-4CAC-DF61-42FAB7337A76}"/>
          </ac:spMkLst>
        </pc:spChg>
        <pc:spChg chg="mod">
          <ac:chgData name="Dong Yang" userId="141f99a0-1982-4575-b229-65b30d0025e1" providerId="ADAL" clId="{F41751A3-E23C-8B46-A957-A44194C75DD4}" dt="2025-01-16T21:13:22.485" v="1006" actId="20577"/>
          <ac:spMkLst>
            <pc:docMk/>
            <pc:sldMk cId="1133144304" sldId="1827"/>
            <ac:spMk id="39" creationId="{1E969AA0-C27A-92C6-C696-B7C27D2C874D}"/>
          </ac:spMkLst>
        </pc:spChg>
        <pc:spChg chg="mod">
          <ac:chgData name="Dong Yang" userId="141f99a0-1982-4575-b229-65b30d0025e1" providerId="ADAL" clId="{F41751A3-E23C-8B46-A957-A44194C75DD4}" dt="2025-01-16T21:09:42.231" v="902" actId="20577"/>
          <ac:spMkLst>
            <pc:docMk/>
            <pc:sldMk cId="1133144304" sldId="1827"/>
            <ac:spMk id="40" creationId="{DDACEC35-7414-AA29-CD51-1436D80EF3B0}"/>
          </ac:spMkLst>
        </pc:spChg>
      </pc:sldChg>
      <pc:sldChg chg="del">
        <pc:chgData name="Dong Yang" userId="141f99a0-1982-4575-b229-65b30d0025e1" providerId="ADAL" clId="{F41751A3-E23C-8B46-A957-A44194C75DD4}" dt="2025-01-16T21:15:11.863" v="1007" actId="2696"/>
        <pc:sldMkLst>
          <pc:docMk/>
          <pc:sldMk cId="3110039800" sldId="1860"/>
        </pc:sldMkLst>
      </pc:sldChg>
      <pc:sldChg chg="modNotesTx">
        <pc:chgData name="Dong Yang" userId="141f99a0-1982-4575-b229-65b30d0025e1" providerId="ADAL" clId="{F41751A3-E23C-8B46-A957-A44194C75DD4}" dt="2025-01-17T14:01:14.287" v="4364"/>
        <pc:sldMkLst>
          <pc:docMk/>
          <pc:sldMk cId="3840502638" sldId="1868"/>
        </pc:sldMkLst>
      </pc:sldChg>
      <pc:sldChg chg="addSp delSp modSp mod delAnim modNotesTx">
        <pc:chgData name="Dong Yang" userId="141f99a0-1982-4575-b229-65b30d0025e1" providerId="ADAL" clId="{F41751A3-E23C-8B46-A957-A44194C75DD4}" dt="2025-01-16T22:24:42.637" v="1881" actId="20577"/>
        <pc:sldMkLst>
          <pc:docMk/>
          <pc:sldMk cId="1110411821" sldId="1869"/>
        </pc:sldMkLst>
        <pc:spChg chg="mod">
          <ac:chgData name="Dong Yang" userId="141f99a0-1982-4575-b229-65b30d0025e1" providerId="ADAL" clId="{F41751A3-E23C-8B46-A957-A44194C75DD4}" dt="2025-01-16T21:49:44.053" v="1118" actId="20577"/>
          <ac:spMkLst>
            <pc:docMk/>
            <pc:sldMk cId="1110411821" sldId="1869"/>
            <ac:spMk id="9" creationId="{5FE0BD96-2746-4A3C-1D5F-A430DF6D5639}"/>
          </ac:spMkLst>
        </pc:spChg>
        <pc:spChg chg="add del">
          <ac:chgData name="Dong Yang" userId="141f99a0-1982-4575-b229-65b30d0025e1" providerId="ADAL" clId="{F41751A3-E23C-8B46-A957-A44194C75DD4}" dt="2025-01-16T22:22:55.905" v="1678" actId="22"/>
          <ac:spMkLst>
            <pc:docMk/>
            <pc:sldMk cId="1110411821" sldId="1869"/>
            <ac:spMk id="25" creationId="{830C4F27-E22C-6053-FC31-541174620051}"/>
          </ac:spMkLst>
        </pc:spChg>
        <pc:spChg chg="mod">
          <ac:chgData name="Dong Yang" userId="141f99a0-1982-4575-b229-65b30d0025e1" providerId="ADAL" clId="{F41751A3-E23C-8B46-A957-A44194C75DD4}" dt="2025-01-16T21:46:59.576" v="1078" actId="20577"/>
          <ac:spMkLst>
            <pc:docMk/>
            <pc:sldMk cId="1110411821" sldId="1869"/>
            <ac:spMk id="30" creationId="{AA16AF7B-1EF9-F14F-475E-CE8032BCC823}"/>
          </ac:spMkLst>
        </pc:spChg>
        <pc:spChg chg="del">
          <ac:chgData name="Dong Yang" userId="141f99a0-1982-4575-b229-65b30d0025e1" providerId="ADAL" clId="{F41751A3-E23C-8B46-A957-A44194C75DD4}" dt="2025-01-16T22:09:48.823" v="1146" actId="478"/>
          <ac:spMkLst>
            <pc:docMk/>
            <pc:sldMk cId="1110411821" sldId="1869"/>
            <ac:spMk id="32" creationId="{100736A1-7F0F-2223-A3B4-D0F1E6678D5F}"/>
          </ac:spMkLst>
        </pc:spChg>
        <pc:spChg chg="mod">
          <ac:chgData name="Dong Yang" userId="141f99a0-1982-4575-b229-65b30d0025e1" providerId="ADAL" clId="{F41751A3-E23C-8B46-A957-A44194C75DD4}" dt="2025-01-16T21:50:05.193" v="1132" actId="1038"/>
          <ac:spMkLst>
            <pc:docMk/>
            <pc:sldMk cId="1110411821" sldId="1869"/>
            <ac:spMk id="33" creationId="{89B016E3-4AD7-A2C4-4E64-D4E79C47EE5E}"/>
          </ac:spMkLst>
        </pc:spChg>
        <pc:spChg chg="mod">
          <ac:chgData name="Dong Yang" userId="141f99a0-1982-4575-b229-65b30d0025e1" providerId="ADAL" clId="{F41751A3-E23C-8B46-A957-A44194C75DD4}" dt="2025-01-16T21:50:10.046" v="1145" actId="1035"/>
          <ac:spMkLst>
            <pc:docMk/>
            <pc:sldMk cId="1110411821" sldId="1869"/>
            <ac:spMk id="34" creationId="{7F9AB838-4BAC-D8DB-0C8B-2DED7BE34376}"/>
          </ac:spMkLst>
        </pc:spChg>
        <pc:spChg chg="del">
          <ac:chgData name="Dong Yang" userId="141f99a0-1982-4575-b229-65b30d0025e1" providerId="ADAL" clId="{F41751A3-E23C-8B46-A957-A44194C75DD4}" dt="2025-01-16T22:09:50.790" v="1147" actId="478"/>
          <ac:spMkLst>
            <pc:docMk/>
            <pc:sldMk cId="1110411821" sldId="1869"/>
            <ac:spMk id="37" creationId="{75135E94-B2A4-E930-13A0-039A7425967D}"/>
          </ac:spMkLst>
        </pc:spChg>
        <pc:spChg chg="mod">
          <ac:chgData name="Dong Yang" userId="141f99a0-1982-4575-b229-65b30d0025e1" providerId="ADAL" clId="{F41751A3-E23C-8B46-A957-A44194C75DD4}" dt="2025-01-16T21:46:33.948" v="1066" actId="1037"/>
          <ac:spMkLst>
            <pc:docMk/>
            <pc:sldMk cId="1110411821" sldId="1869"/>
            <ac:spMk id="39" creationId="{B357801D-7AB6-D5A7-2C8F-D4E92AA5CEB7}"/>
          </ac:spMkLst>
        </pc:spChg>
        <pc:picChg chg="mod">
          <ac:chgData name="Dong Yang" userId="141f99a0-1982-4575-b229-65b30d0025e1" providerId="ADAL" clId="{F41751A3-E23C-8B46-A957-A44194C75DD4}" dt="2025-01-16T21:46:19.975" v="1046" actId="1038"/>
          <ac:picMkLst>
            <pc:docMk/>
            <pc:sldMk cId="1110411821" sldId="1869"/>
            <ac:picMk id="24" creationId="{AD31EA61-77E9-CBD3-D0FF-B345709470A9}"/>
          </ac:picMkLst>
        </pc:picChg>
        <pc:picChg chg="mod">
          <ac:chgData name="Dong Yang" userId="141f99a0-1982-4575-b229-65b30d0025e1" providerId="ADAL" clId="{F41751A3-E23C-8B46-A957-A44194C75DD4}" dt="2025-01-16T21:46:19.975" v="1046" actId="1038"/>
          <ac:picMkLst>
            <pc:docMk/>
            <pc:sldMk cId="1110411821" sldId="1869"/>
            <ac:picMk id="26" creationId="{1CD3D006-23AC-9488-37CC-A234F0E525AD}"/>
          </ac:picMkLst>
        </pc:picChg>
        <pc:cxnChg chg="mod">
          <ac:chgData name="Dong Yang" userId="141f99a0-1982-4575-b229-65b30d0025e1" providerId="ADAL" clId="{F41751A3-E23C-8B46-A957-A44194C75DD4}" dt="2025-01-16T21:49:43.505" v="1117" actId="20577"/>
          <ac:cxnSpMkLst>
            <pc:docMk/>
            <pc:sldMk cId="1110411821" sldId="1869"/>
            <ac:cxnSpMk id="23" creationId="{A9E3EFCE-67B6-CF0C-921E-ED3F1ADB437A}"/>
          </ac:cxnSpMkLst>
        </pc:cxnChg>
      </pc:sldChg>
      <pc:sldChg chg="addSp delSp modSp mod delAnim modAnim">
        <pc:chgData name="Dong Yang" userId="141f99a0-1982-4575-b229-65b30d0025e1" providerId="ADAL" clId="{F41751A3-E23C-8B46-A957-A44194C75DD4}" dt="2025-01-17T17:04:23.015" v="4769" actId="20577"/>
        <pc:sldMkLst>
          <pc:docMk/>
          <pc:sldMk cId="3617723160" sldId="1870"/>
        </pc:sldMkLst>
        <pc:spChg chg="mod">
          <ac:chgData name="Dong Yang" userId="141f99a0-1982-4575-b229-65b30d0025e1" providerId="ADAL" clId="{F41751A3-E23C-8B46-A957-A44194C75DD4}" dt="2025-01-17T16:48:56.775" v="4719" actId="20577"/>
          <ac:spMkLst>
            <pc:docMk/>
            <pc:sldMk cId="3617723160" sldId="1870"/>
            <ac:spMk id="2" creationId="{0516DEBF-D032-BF7A-18A3-138EE713AF66}"/>
          </ac:spMkLst>
        </pc:spChg>
        <pc:spChg chg="del">
          <ac:chgData name="Dong Yang" userId="141f99a0-1982-4575-b229-65b30d0025e1" providerId="ADAL" clId="{F41751A3-E23C-8B46-A957-A44194C75DD4}" dt="2025-01-17T15:24:26.408" v="4389" actId="478"/>
          <ac:spMkLst>
            <pc:docMk/>
            <pc:sldMk cId="3617723160" sldId="1870"/>
            <ac:spMk id="3" creationId="{469BF322-70EE-7D34-9957-53A9D90EE95A}"/>
          </ac:spMkLst>
        </pc:spChg>
        <pc:spChg chg="mod">
          <ac:chgData name="Dong Yang" userId="141f99a0-1982-4575-b229-65b30d0025e1" providerId="ADAL" clId="{F41751A3-E23C-8B46-A957-A44194C75DD4}" dt="2025-01-17T15:25:01.166" v="4462" actId="1036"/>
          <ac:spMkLst>
            <pc:docMk/>
            <pc:sldMk cId="3617723160" sldId="1870"/>
            <ac:spMk id="4" creationId="{243A7CD6-F26E-14C3-D89B-9F9C226028EA}"/>
          </ac:spMkLst>
        </pc:spChg>
        <pc:spChg chg="add del mod">
          <ac:chgData name="Dong Yang" userId="141f99a0-1982-4575-b229-65b30d0025e1" providerId="ADAL" clId="{F41751A3-E23C-8B46-A957-A44194C75DD4}" dt="2025-01-17T15:24:10.805" v="4388" actId="478"/>
          <ac:spMkLst>
            <pc:docMk/>
            <pc:sldMk cId="3617723160" sldId="1870"/>
            <ac:spMk id="6" creationId="{ECE95F0A-87F7-57F5-DF2E-2FA6CE40E29D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9" creationId="{FA59E245-D6A9-9C47-1391-F5D54B517AD4}"/>
          </ac:spMkLst>
        </pc:spChg>
        <pc:spChg chg="add del mod">
          <ac:chgData name="Dong Yang" userId="141f99a0-1982-4575-b229-65b30d0025e1" providerId="ADAL" clId="{F41751A3-E23C-8B46-A957-A44194C75DD4}" dt="2025-01-17T15:24:30.542" v="4391" actId="478"/>
          <ac:spMkLst>
            <pc:docMk/>
            <pc:sldMk cId="3617723160" sldId="1870"/>
            <ac:spMk id="10" creationId="{F2F0C87A-78CF-655F-C624-560EBBC338BC}"/>
          </ac:spMkLst>
        </pc:spChg>
        <pc:spChg chg="add mod">
          <ac:chgData name="Dong Yang" userId="141f99a0-1982-4575-b229-65b30d0025e1" providerId="ADAL" clId="{F41751A3-E23C-8B46-A957-A44194C75DD4}" dt="2025-01-17T16:50:33.986" v="4746" actId="1038"/>
          <ac:spMkLst>
            <pc:docMk/>
            <pc:sldMk cId="3617723160" sldId="1870"/>
            <ac:spMk id="11" creationId="{8783FA96-B00E-B7F9-23B5-0059ADDA6BE3}"/>
          </ac:spMkLst>
        </pc:spChg>
        <pc:spChg chg="add mod">
          <ac:chgData name="Dong Yang" userId="141f99a0-1982-4575-b229-65b30d0025e1" providerId="ADAL" clId="{F41751A3-E23C-8B46-A957-A44194C75DD4}" dt="2025-01-17T17:04:23.015" v="4769" actId="20577"/>
          <ac:spMkLst>
            <pc:docMk/>
            <pc:sldMk cId="3617723160" sldId="1870"/>
            <ac:spMk id="12" creationId="{E28E435F-E6A7-3677-24CE-4A8D50F9309B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3" creationId="{DC51AC0F-5A47-061C-69FA-542E8A7F2D6D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4" creationId="{6CF210EB-5E63-D403-7CCD-3F852DAE4A21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5" creationId="{97B28D70-4F77-0593-EE02-BDD5AD27DB8C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6" creationId="{EBE3C905-B174-3320-1C4D-4FD649540A73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8" creationId="{BE997D72-6C2F-5776-B0FA-C1F6A3D98406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07" creationId="{F61ECB9E-C5E0-6F34-1D04-CC2D9C04759F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08" creationId="{22499F08-A72A-7693-8830-117BD10C5F97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09" creationId="{C49C468D-C430-647A-2DCA-20E06FA450BD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10" creationId="{E08D2A9A-2B63-7937-D67B-82195EF69194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11" creationId="{20ECBFA8-60A2-5869-A8D8-3DF286C5BBAC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12" creationId="{02AF98CD-C159-6BA1-00B9-A3D548BE2916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13" creationId="{15EB4FCA-C62C-657E-5733-A762A4B2FBB9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14" creationId="{EB824C20-7C9F-9130-D898-7F36156ED4B5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15" creationId="{4200E8FB-7575-3AAF-6764-E777B83C889C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16" creationId="{9D5FDEB0-1A6E-5592-58D5-384B7BB57361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17" creationId="{6A802836-116D-A1FF-6A2C-AC1F86DA1E69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18" creationId="{3392A648-6A82-80BD-FE48-6B4028754DF5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19" creationId="{DC975748-3E32-131E-2DD4-18F6D7296C5B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20" creationId="{80160B0D-6308-54FB-A711-C3288DE19C42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21" creationId="{F661BBD8-0C4F-51D7-8978-1DA9626209E5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22" creationId="{AA559E28-51F7-AABB-F79B-05B1A440AEDA}"/>
          </ac:spMkLst>
        </pc:spChg>
        <pc:spChg chg="del mod">
          <ac:chgData name="Dong Yang" userId="141f99a0-1982-4575-b229-65b30d0025e1" providerId="ADAL" clId="{F41751A3-E23C-8B46-A957-A44194C75DD4}" dt="2025-01-17T16:42:57.546" v="4465" actId="478"/>
          <ac:spMkLst>
            <pc:docMk/>
            <pc:sldMk cId="3617723160" sldId="1870"/>
            <ac:spMk id="123" creationId="{B312AEB4-A683-2860-B371-4F594BB92F87}"/>
          </ac:spMkLst>
        </pc:spChg>
        <pc:grpChg chg="del mod">
          <ac:chgData name="Dong Yang" userId="141f99a0-1982-4575-b229-65b30d0025e1" providerId="ADAL" clId="{F41751A3-E23C-8B46-A957-A44194C75DD4}" dt="2025-01-17T16:42:57.546" v="4465" actId="478"/>
          <ac:grpSpMkLst>
            <pc:docMk/>
            <pc:sldMk cId="3617723160" sldId="1870"/>
            <ac:grpSpMk id="20" creationId="{E63F7AAE-AA33-43F7-05CA-8C57ED367FB2}"/>
          </ac:grpSpMkLst>
        </pc:grpChg>
        <pc:grpChg chg="del mod">
          <ac:chgData name="Dong Yang" userId="141f99a0-1982-4575-b229-65b30d0025e1" providerId="ADAL" clId="{F41751A3-E23C-8B46-A957-A44194C75DD4}" dt="2025-01-17T16:42:57.546" v="4465" actId="478"/>
          <ac:grpSpMkLst>
            <pc:docMk/>
            <pc:sldMk cId="3617723160" sldId="1870"/>
            <ac:grpSpMk id="64" creationId="{5375D0D4-B047-11AC-E451-FB684C02ECC0}"/>
          </ac:grpSpMkLst>
        </pc:grpChg>
        <pc:grpChg chg="del mod">
          <ac:chgData name="Dong Yang" userId="141f99a0-1982-4575-b229-65b30d0025e1" providerId="ADAL" clId="{F41751A3-E23C-8B46-A957-A44194C75DD4}" dt="2025-01-17T16:42:57.546" v="4465" actId="478"/>
          <ac:grpSpMkLst>
            <pc:docMk/>
            <pc:sldMk cId="3617723160" sldId="1870"/>
            <ac:grpSpMk id="124" creationId="{FC4CEA83-1D1C-E938-2DD0-A7710C905F99}"/>
          </ac:grpSpMkLst>
        </pc:grpChg>
        <pc:graphicFrameChg chg="del mod">
          <ac:chgData name="Dong Yang" userId="141f99a0-1982-4575-b229-65b30d0025e1" providerId="ADAL" clId="{F41751A3-E23C-8B46-A957-A44194C75DD4}" dt="2025-01-17T16:42:57.546" v="4465" actId="478"/>
          <ac:graphicFrameMkLst>
            <pc:docMk/>
            <pc:sldMk cId="3617723160" sldId="1870"/>
            <ac:graphicFrameMk id="19" creationId="{B14DC8CF-BD56-0DDF-377D-C91F704A4F78}"/>
          </ac:graphicFrameMkLst>
        </pc:graphicFrameChg>
        <pc:picChg chg="del">
          <ac:chgData name="Dong Yang" userId="141f99a0-1982-4575-b229-65b30d0025e1" providerId="ADAL" clId="{F41751A3-E23C-8B46-A957-A44194C75DD4}" dt="2025-01-17T15:24:26.408" v="4389" actId="478"/>
          <ac:picMkLst>
            <pc:docMk/>
            <pc:sldMk cId="3617723160" sldId="1870"/>
            <ac:picMk id="5" creationId="{0E4A3686-DFAB-8F49-DCC1-3FEDD00CD684}"/>
          </ac:picMkLst>
        </pc:picChg>
        <pc:picChg chg="del mod">
          <ac:chgData name="Dong Yang" userId="141f99a0-1982-4575-b229-65b30d0025e1" providerId="ADAL" clId="{F41751A3-E23C-8B46-A957-A44194C75DD4}" dt="2025-01-17T16:42:57.546" v="4465" actId="478"/>
          <ac:picMkLst>
            <pc:docMk/>
            <pc:sldMk cId="3617723160" sldId="1870"/>
            <ac:picMk id="7" creationId="{EC64C5B1-2DF6-16E3-FB67-40C7BFFE6D33}"/>
          </ac:picMkLst>
        </pc:picChg>
        <pc:cxnChg chg="del mod">
          <ac:chgData name="Dong Yang" userId="141f99a0-1982-4575-b229-65b30d0025e1" providerId="ADAL" clId="{F41751A3-E23C-8B46-A957-A44194C75DD4}" dt="2025-01-17T16:42:57.546" v="4465" actId="478"/>
          <ac:cxnSpMkLst>
            <pc:docMk/>
            <pc:sldMk cId="3617723160" sldId="1870"/>
            <ac:cxnSpMk id="17" creationId="{0703C41F-1FC0-61E5-183B-B84C2D1EA45B}"/>
          </ac:cxnSpMkLst>
        </pc:cxnChg>
        <pc:cxnChg chg="del mod">
          <ac:chgData name="Dong Yang" userId="141f99a0-1982-4575-b229-65b30d0025e1" providerId="ADAL" clId="{F41751A3-E23C-8B46-A957-A44194C75DD4}" dt="2025-01-17T16:42:57.546" v="4465" actId="478"/>
          <ac:cxnSpMkLst>
            <pc:docMk/>
            <pc:sldMk cId="3617723160" sldId="1870"/>
            <ac:cxnSpMk id="106" creationId="{00DCE3F2-2F30-AA20-1443-71F513EDC13D}"/>
          </ac:cxnSpMkLst>
        </pc:cxnChg>
      </pc:sldChg>
      <pc:sldChg chg="modSp del mod">
        <pc:chgData name="Dong Yang" userId="141f99a0-1982-4575-b229-65b30d0025e1" providerId="ADAL" clId="{F41751A3-E23C-8B46-A957-A44194C75DD4}" dt="2025-01-17T11:30:36.253" v="4362" actId="2696"/>
        <pc:sldMkLst>
          <pc:docMk/>
          <pc:sldMk cId="4206488756" sldId="1871"/>
        </pc:sldMkLst>
        <pc:spChg chg="mod">
          <ac:chgData name="Dong Yang" userId="141f99a0-1982-4575-b229-65b30d0025e1" providerId="ADAL" clId="{F41751A3-E23C-8B46-A957-A44194C75DD4}" dt="2025-01-14T22:22:02.552" v="43" actId="20577"/>
          <ac:spMkLst>
            <pc:docMk/>
            <pc:sldMk cId="4206488756" sldId="1871"/>
            <ac:spMk id="3" creationId="{28D3CC62-2445-10BC-7466-2A8342A53AB1}"/>
          </ac:spMkLst>
        </pc:spChg>
      </pc:sldChg>
      <pc:sldChg chg="modSp mod">
        <pc:chgData name="Dong Yang" userId="141f99a0-1982-4575-b229-65b30d0025e1" providerId="ADAL" clId="{F41751A3-E23C-8B46-A957-A44194C75DD4}" dt="2025-01-17T02:53:38.266" v="4031" actId="20577"/>
        <pc:sldMkLst>
          <pc:docMk/>
          <pc:sldMk cId="1108036644" sldId="1872"/>
        </pc:sldMkLst>
        <pc:spChg chg="mod">
          <ac:chgData name="Dong Yang" userId="141f99a0-1982-4575-b229-65b30d0025e1" providerId="ADAL" clId="{F41751A3-E23C-8B46-A957-A44194C75DD4}" dt="2025-01-17T02:53:21.640" v="4023" actId="20577"/>
          <ac:spMkLst>
            <pc:docMk/>
            <pc:sldMk cId="1108036644" sldId="1872"/>
            <ac:spMk id="2" creationId="{7A7ADDFD-EBAB-AFC6-A686-9AC76A1B58FF}"/>
          </ac:spMkLst>
        </pc:spChg>
        <pc:spChg chg="mod">
          <ac:chgData name="Dong Yang" userId="141f99a0-1982-4575-b229-65b30d0025e1" providerId="ADAL" clId="{F41751A3-E23C-8B46-A957-A44194C75DD4}" dt="2025-01-17T02:53:38.266" v="4031" actId="20577"/>
          <ac:spMkLst>
            <pc:docMk/>
            <pc:sldMk cId="1108036644" sldId="1872"/>
            <ac:spMk id="21" creationId="{32490851-14DD-1CFA-E6A6-9FE3F12A668E}"/>
          </ac:spMkLst>
        </pc:spChg>
      </pc:sldChg>
      <pc:sldChg chg="addSp delSp modSp mod modNotesTx">
        <pc:chgData name="Dong Yang" userId="141f99a0-1982-4575-b229-65b30d0025e1" providerId="ADAL" clId="{F41751A3-E23C-8B46-A957-A44194C75DD4}" dt="2025-01-17T03:01:17.989" v="4230" actId="403"/>
        <pc:sldMkLst>
          <pc:docMk/>
          <pc:sldMk cId="254302662" sldId="1873"/>
        </pc:sldMkLst>
        <pc:spChg chg="mod">
          <ac:chgData name="Dong Yang" userId="141f99a0-1982-4575-b229-65b30d0025e1" providerId="ADAL" clId="{F41751A3-E23C-8B46-A957-A44194C75DD4}" dt="2025-01-17T02:14:26.409" v="3418" actId="20577"/>
          <ac:spMkLst>
            <pc:docMk/>
            <pc:sldMk cId="254302662" sldId="1873"/>
            <ac:spMk id="2" creationId="{7A7ADDFD-EBAB-AFC6-A686-9AC76A1B58FF}"/>
          </ac:spMkLst>
        </pc:spChg>
        <pc:spChg chg="mod">
          <ac:chgData name="Dong Yang" userId="141f99a0-1982-4575-b229-65b30d0025e1" providerId="ADAL" clId="{F41751A3-E23C-8B46-A957-A44194C75DD4}" dt="2025-01-17T02:45:05.496" v="3896" actId="1076"/>
          <ac:spMkLst>
            <pc:docMk/>
            <pc:sldMk cId="254302662" sldId="1873"/>
            <ac:spMk id="4" creationId="{D37C408B-3826-CBE5-E818-43E29F5C7B93}"/>
          </ac:spMkLst>
        </pc:spChg>
        <pc:spChg chg="add mod">
          <ac:chgData name="Dong Yang" userId="141f99a0-1982-4575-b229-65b30d0025e1" providerId="ADAL" clId="{F41751A3-E23C-8B46-A957-A44194C75DD4}" dt="2025-01-17T02:54:57.075" v="4084" actId="1036"/>
          <ac:spMkLst>
            <pc:docMk/>
            <pc:sldMk cId="254302662" sldId="1873"/>
            <ac:spMk id="6" creationId="{86DE1E6C-B2BC-866D-1F8C-09000BCB0355}"/>
          </ac:spMkLst>
        </pc:spChg>
        <pc:spChg chg="del mod">
          <ac:chgData name="Dong Yang" userId="141f99a0-1982-4575-b229-65b30d0025e1" providerId="ADAL" clId="{F41751A3-E23C-8B46-A957-A44194C75DD4}" dt="2025-01-17T02:14:28.834" v="3420" actId="478"/>
          <ac:spMkLst>
            <pc:docMk/>
            <pc:sldMk cId="254302662" sldId="1873"/>
            <ac:spMk id="12" creationId="{A6EA607A-67E8-6874-C9B9-B675881EF072}"/>
          </ac:spMkLst>
        </pc:spChg>
        <pc:spChg chg="del mod">
          <ac:chgData name="Dong Yang" userId="141f99a0-1982-4575-b229-65b30d0025e1" providerId="ADAL" clId="{F41751A3-E23C-8B46-A957-A44194C75DD4}" dt="2025-01-17T02:28:29.456" v="3597" actId="478"/>
          <ac:spMkLst>
            <pc:docMk/>
            <pc:sldMk cId="254302662" sldId="1873"/>
            <ac:spMk id="13" creationId="{49E53150-AC65-00F2-7774-25D124EB9DB6}"/>
          </ac:spMkLst>
        </pc:spChg>
        <pc:spChg chg="del">
          <ac:chgData name="Dong Yang" userId="141f99a0-1982-4575-b229-65b30d0025e1" providerId="ADAL" clId="{F41751A3-E23C-8B46-A957-A44194C75DD4}" dt="2025-01-17T02:14:38.255" v="3429" actId="478"/>
          <ac:spMkLst>
            <pc:docMk/>
            <pc:sldMk cId="254302662" sldId="1873"/>
            <ac:spMk id="15" creationId="{70BC8E9C-A295-9864-DB18-EDEB4D004DC5}"/>
          </ac:spMkLst>
        </pc:spChg>
        <pc:spChg chg="del">
          <ac:chgData name="Dong Yang" userId="141f99a0-1982-4575-b229-65b30d0025e1" providerId="ADAL" clId="{F41751A3-E23C-8B46-A957-A44194C75DD4}" dt="2025-01-17T02:14:34.885" v="3427" actId="478"/>
          <ac:spMkLst>
            <pc:docMk/>
            <pc:sldMk cId="254302662" sldId="1873"/>
            <ac:spMk id="16" creationId="{EC8CF193-8899-9FC2-0491-D109BE2E85E1}"/>
          </ac:spMkLst>
        </pc:spChg>
        <pc:spChg chg="del">
          <ac:chgData name="Dong Yang" userId="141f99a0-1982-4575-b229-65b30d0025e1" providerId="ADAL" clId="{F41751A3-E23C-8B46-A957-A44194C75DD4}" dt="2025-01-17T02:14:36.977" v="3428" actId="478"/>
          <ac:spMkLst>
            <pc:docMk/>
            <pc:sldMk cId="254302662" sldId="1873"/>
            <ac:spMk id="17" creationId="{70BC8E9C-A295-9864-DB18-EDEB4D004DC5}"/>
          </ac:spMkLst>
        </pc:spChg>
        <pc:spChg chg="add mod">
          <ac:chgData name="Dong Yang" userId="141f99a0-1982-4575-b229-65b30d0025e1" providerId="ADAL" clId="{F41751A3-E23C-8B46-A957-A44194C75DD4}" dt="2025-01-17T02:39:11.946" v="3762" actId="1076"/>
          <ac:spMkLst>
            <pc:docMk/>
            <pc:sldMk cId="254302662" sldId="1873"/>
            <ac:spMk id="18" creationId="{4B3D4C1A-004D-95F8-E059-ED444206F6E0}"/>
          </ac:spMkLst>
        </pc:spChg>
        <pc:spChg chg="add mod">
          <ac:chgData name="Dong Yang" userId="141f99a0-1982-4575-b229-65b30d0025e1" providerId="ADAL" clId="{F41751A3-E23C-8B46-A957-A44194C75DD4}" dt="2025-01-17T02:39:11.946" v="3762" actId="1076"/>
          <ac:spMkLst>
            <pc:docMk/>
            <pc:sldMk cId="254302662" sldId="1873"/>
            <ac:spMk id="19" creationId="{1C27EB26-3A25-90C8-D98B-8E7BFE6AA841}"/>
          </ac:spMkLst>
        </pc:spChg>
        <pc:spChg chg="add del mod">
          <ac:chgData name="Dong Yang" userId="141f99a0-1982-4575-b229-65b30d0025e1" providerId="ADAL" clId="{F41751A3-E23C-8B46-A957-A44194C75DD4}" dt="2025-01-17T02:35:31.599" v="3644" actId="478"/>
          <ac:spMkLst>
            <pc:docMk/>
            <pc:sldMk cId="254302662" sldId="1873"/>
            <ac:spMk id="20" creationId="{23660713-29DE-BC37-3C45-96C51FF77605}"/>
          </ac:spMkLst>
        </pc:spChg>
        <pc:spChg chg="add del mod">
          <ac:chgData name="Dong Yang" userId="141f99a0-1982-4575-b229-65b30d0025e1" providerId="ADAL" clId="{F41751A3-E23C-8B46-A957-A44194C75DD4}" dt="2025-01-17T02:35:29.272" v="3643" actId="478"/>
          <ac:spMkLst>
            <pc:docMk/>
            <pc:sldMk cId="254302662" sldId="1873"/>
            <ac:spMk id="21" creationId="{D73BB796-F7C5-A457-5766-FDF441808C0E}"/>
          </ac:spMkLst>
        </pc:spChg>
        <pc:spChg chg="add del mod">
          <ac:chgData name="Dong Yang" userId="141f99a0-1982-4575-b229-65b30d0025e1" providerId="ADAL" clId="{F41751A3-E23C-8B46-A957-A44194C75DD4}" dt="2025-01-17T02:35:28.192" v="3642" actId="478"/>
          <ac:spMkLst>
            <pc:docMk/>
            <pc:sldMk cId="254302662" sldId="1873"/>
            <ac:spMk id="22" creationId="{1C27EB26-3A25-90C8-D98B-8E7BFE6AA841}"/>
          </ac:spMkLst>
        </pc:spChg>
        <pc:spChg chg="add del mod">
          <ac:chgData name="Dong Yang" userId="141f99a0-1982-4575-b229-65b30d0025e1" providerId="ADAL" clId="{F41751A3-E23C-8B46-A957-A44194C75DD4}" dt="2025-01-17T02:35:27.057" v="3641" actId="478"/>
          <ac:spMkLst>
            <pc:docMk/>
            <pc:sldMk cId="254302662" sldId="1873"/>
            <ac:spMk id="23" creationId="{1C27EB26-3A25-90C8-D98B-8E7BFE6AA841}"/>
          </ac:spMkLst>
        </pc:spChg>
        <pc:spChg chg="add del mod">
          <ac:chgData name="Dong Yang" userId="141f99a0-1982-4575-b229-65b30d0025e1" providerId="ADAL" clId="{F41751A3-E23C-8B46-A957-A44194C75DD4}" dt="2025-01-17T02:35:25.239" v="3640" actId="478"/>
          <ac:spMkLst>
            <pc:docMk/>
            <pc:sldMk cId="254302662" sldId="1873"/>
            <ac:spMk id="24" creationId="{1C27EB26-3A25-90C8-D98B-8E7BFE6AA841}"/>
          </ac:spMkLst>
        </pc:spChg>
        <pc:spChg chg="add del mod">
          <ac:chgData name="Dong Yang" userId="141f99a0-1982-4575-b229-65b30d0025e1" providerId="ADAL" clId="{F41751A3-E23C-8B46-A957-A44194C75DD4}" dt="2025-01-17T02:35:52.802" v="3667" actId="478"/>
          <ac:spMkLst>
            <pc:docMk/>
            <pc:sldMk cId="254302662" sldId="1873"/>
            <ac:spMk id="26" creationId="{4A1C3942-938B-E827-CCEC-27988C73685D}"/>
          </ac:spMkLst>
        </pc:spChg>
        <pc:spChg chg="add del mod">
          <ac:chgData name="Dong Yang" userId="141f99a0-1982-4575-b229-65b30d0025e1" providerId="ADAL" clId="{F41751A3-E23C-8B46-A957-A44194C75DD4}" dt="2025-01-17T02:39:11.946" v="3762" actId="1076"/>
          <ac:spMkLst>
            <pc:docMk/>
            <pc:sldMk cId="254302662" sldId="1873"/>
            <ac:spMk id="27" creationId="{03C29C5F-330D-AF5B-87C2-144FA127B30E}"/>
          </ac:spMkLst>
        </pc:spChg>
        <pc:spChg chg="add mod">
          <ac:chgData name="Dong Yang" userId="141f99a0-1982-4575-b229-65b30d0025e1" providerId="ADAL" clId="{F41751A3-E23C-8B46-A957-A44194C75DD4}" dt="2025-01-17T02:39:11.946" v="3762" actId="1076"/>
          <ac:spMkLst>
            <pc:docMk/>
            <pc:sldMk cId="254302662" sldId="1873"/>
            <ac:spMk id="28" creationId="{2CB21205-FB76-D993-5D55-5390760BD02F}"/>
          </ac:spMkLst>
        </pc:spChg>
        <pc:spChg chg="add mod">
          <ac:chgData name="Dong Yang" userId="141f99a0-1982-4575-b229-65b30d0025e1" providerId="ADAL" clId="{F41751A3-E23C-8B46-A957-A44194C75DD4}" dt="2025-01-17T02:39:11.946" v="3762" actId="1076"/>
          <ac:spMkLst>
            <pc:docMk/>
            <pc:sldMk cId="254302662" sldId="1873"/>
            <ac:spMk id="29" creationId="{03C29C5F-330D-AF5B-87C2-144FA127B30E}"/>
          </ac:spMkLst>
        </pc:spChg>
        <pc:spChg chg="add mod">
          <ac:chgData name="Dong Yang" userId="141f99a0-1982-4575-b229-65b30d0025e1" providerId="ADAL" clId="{F41751A3-E23C-8B46-A957-A44194C75DD4}" dt="2025-01-17T02:39:11.946" v="3762" actId="1076"/>
          <ac:spMkLst>
            <pc:docMk/>
            <pc:sldMk cId="254302662" sldId="1873"/>
            <ac:spMk id="30" creationId="{9567561E-2AA4-377D-4940-6CE3071526BA}"/>
          </ac:spMkLst>
        </pc:spChg>
        <pc:spChg chg="add mod">
          <ac:chgData name="Dong Yang" userId="141f99a0-1982-4575-b229-65b30d0025e1" providerId="ADAL" clId="{F41751A3-E23C-8B46-A957-A44194C75DD4}" dt="2025-01-17T02:39:11.946" v="3762" actId="1076"/>
          <ac:spMkLst>
            <pc:docMk/>
            <pc:sldMk cId="254302662" sldId="1873"/>
            <ac:spMk id="31" creationId="{3CFC415F-6CEF-7478-F6DF-A8017D9214BD}"/>
          </ac:spMkLst>
        </pc:spChg>
        <pc:spChg chg="add mod">
          <ac:chgData name="Dong Yang" userId="141f99a0-1982-4575-b229-65b30d0025e1" providerId="ADAL" clId="{F41751A3-E23C-8B46-A957-A44194C75DD4}" dt="2025-01-17T02:39:11.946" v="3762" actId="1076"/>
          <ac:spMkLst>
            <pc:docMk/>
            <pc:sldMk cId="254302662" sldId="1873"/>
            <ac:spMk id="32" creationId="{F62B0EFB-D215-DFFA-3169-DF6188C3B1D3}"/>
          </ac:spMkLst>
        </pc:spChg>
        <pc:spChg chg="add mod">
          <ac:chgData name="Dong Yang" userId="141f99a0-1982-4575-b229-65b30d0025e1" providerId="ADAL" clId="{F41751A3-E23C-8B46-A957-A44194C75DD4}" dt="2025-01-17T02:39:11.946" v="3762" actId="1076"/>
          <ac:spMkLst>
            <pc:docMk/>
            <pc:sldMk cId="254302662" sldId="1873"/>
            <ac:spMk id="33" creationId="{3CFC415F-6CEF-7478-F6DF-A8017D9214BD}"/>
          </ac:spMkLst>
        </pc:spChg>
        <pc:spChg chg="add del mod">
          <ac:chgData name="Dong Yang" userId="141f99a0-1982-4575-b229-65b30d0025e1" providerId="ADAL" clId="{F41751A3-E23C-8B46-A957-A44194C75DD4}" dt="2025-01-17T02:41:48.639" v="3796" actId="478"/>
          <ac:spMkLst>
            <pc:docMk/>
            <pc:sldMk cId="254302662" sldId="1873"/>
            <ac:spMk id="35" creationId="{B092D149-34AD-273B-F4FC-267DBE9A8AB2}"/>
          </ac:spMkLst>
        </pc:spChg>
        <pc:spChg chg="add del mod">
          <ac:chgData name="Dong Yang" userId="141f99a0-1982-4575-b229-65b30d0025e1" providerId="ADAL" clId="{F41751A3-E23C-8B46-A957-A44194C75DD4}" dt="2025-01-17T02:41:43.253" v="3792" actId="478"/>
          <ac:spMkLst>
            <pc:docMk/>
            <pc:sldMk cId="254302662" sldId="1873"/>
            <ac:spMk id="36" creationId="{B34F0130-58D5-8D10-4156-82A7A9BA977E}"/>
          </ac:spMkLst>
        </pc:spChg>
        <pc:spChg chg="add del mod">
          <ac:chgData name="Dong Yang" userId="141f99a0-1982-4575-b229-65b30d0025e1" providerId="ADAL" clId="{F41751A3-E23C-8B46-A957-A44194C75DD4}" dt="2025-01-17T02:41:44.650" v="3793" actId="478"/>
          <ac:spMkLst>
            <pc:docMk/>
            <pc:sldMk cId="254302662" sldId="1873"/>
            <ac:spMk id="37" creationId="{4C83C57E-3B52-5642-4EB8-A636AB93C55D}"/>
          </ac:spMkLst>
        </pc:spChg>
        <pc:spChg chg="add del mod">
          <ac:chgData name="Dong Yang" userId="141f99a0-1982-4575-b229-65b30d0025e1" providerId="ADAL" clId="{F41751A3-E23C-8B46-A957-A44194C75DD4}" dt="2025-01-17T02:41:52.244" v="3798" actId="478"/>
          <ac:spMkLst>
            <pc:docMk/>
            <pc:sldMk cId="254302662" sldId="1873"/>
            <ac:spMk id="38" creationId="{1640E117-96BE-9B6E-1326-6B3E4FD9B6B8}"/>
          </ac:spMkLst>
        </pc:spChg>
        <pc:spChg chg="add del mod">
          <ac:chgData name="Dong Yang" userId="141f99a0-1982-4575-b229-65b30d0025e1" providerId="ADAL" clId="{F41751A3-E23C-8B46-A957-A44194C75DD4}" dt="2025-01-17T02:41:54.788" v="3799" actId="478"/>
          <ac:spMkLst>
            <pc:docMk/>
            <pc:sldMk cId="254302662" sldId="1873"/>
            <ac:spMk id="39" creationId="{2B7E8E13-D766-6ED1-BC01-21C0D2F783A7}"/>
          </ac:spMkLst>
        </pc:spChg>
        <pc:spChg chg="add del mod">
          <ac:chgData name="Dong Yang" userId="141f99a0-1982-4575-b229-65b30d0025e1" providerId="ADAL" clId="{F41751A3-E23C-8B46-A957-A44194C75DD4}" dt="2025-01-17T02:41:49.809" v="3797" actId="478"/>
          <ac:spMkLst>
            <pc:docMk/>
            <pc:sldMk cId="254302662" sldId="1873"/>
            <ac:spMk id="40" creationId="{AFE80C7A-CCA4-8614-B501-EE2FFD2306BE}"/>
          </ac:spMkLst>
        </pc:spChg>
        <pc:spChg chg="add del mod">
          <ac:chgData name="Dong Yang" userId="141f99a0-1982-4575-b229-65b30d0025e1" providerId="ADAL" clId="{F41751A3-E23C-8B46-A957-A44194C75DD4}" dt="2025-01-17T02:42:00.856" v="3800" actId="478"/>
          <ac:spMkLst>
            <pc:docMk/>
            <pc:sldMk cId="254302662" sldId="1873"/>
            <ac:spMk id="41" creationId="{4B0250E2-96B2-1E70-BB1B-470E68486C2D}"/>
          </ac:spMkLst>
        </pc:spChg>
        <pc:spChg chg="add del mod">
          <ac:chgData name="Dong Yang" userId="141f99a0-1982-4575-b229-65b30d0025e1" providerId="ADAL" clId="{F41751A3-E23C-8B46-A957-A44194C75DD4}" dt="2025-01-17T02:42:34.068" v="3810" actId="478"/>
          <ac:spMkLst>
            <pc:docMk/>
            <pc:sldMk cId="254302662" sldId="1873"/>
            <ac:spMk id="42" creationId="{9243010B-F648-1715-8CDB-0B750906DA31}"/>
          </ac:spMkLst>
        </pc:spChg>
        <pc:spChg chg="add mod">
          <ac:chgData name="Dong Yang" userId="141f99a0-1982-4575-b229-65b30d0025e1" providerId="ADAL" clId="{F41751A3-E23C-8B46-A957-A44194C75DD4}" dt="2025-01-17T02:42:40.948" v="3811" actId="1076"/>
          <ac:spMkLst>
            <pc:docMk/>
            <pc:sldMk cId="254302662" sldId="1873"/>
            <ac:spMk id="46" creationId="{46C08035-3F68-C437-6D6B-3744B90BC8E3}"/>
          </ac:spMkLst>
        </pc:spChg>
        <pc:spChg chg="add mod">
          <ac:chgData name="Dong Yang" userId="141f99a0-1982-4575-b229-65b30d0025e1" providerId="ADAL" clId="{F41751A3-E23C-8B46-A957-A44194C75DD4}" dt="2025-01-17T02:54:47.309" v="4077" actId="1035"/>
          <ac:spMkLst>
            <pc:docMk/>
            <pc:sldMk cId="254302662" sldId="1873"/>
            <ac:spMk id="47" creationId="{19356930-AF14-C58D-F61B-6113B0A0E38D}"/>
          </ac:spMkLst>
        </pc:spChg>
        <pc:spChg chg="add mod">
          <ac:chgData name="Dong Yang" userId="141f99a0-1982-4575-b229-65b30d0025e1" providerId="ADAL" clId="{F41751A3-E23C-8B46-A957-A44194C75DD4}" dt="2025-01-17T02:56:02.697" v="4141" actId="1035"/>
          <ac:spMkLst>
            <pc:docMk/>
            <pc:sldMk cId="254302662" sldId="1873"/>
            <ac:spMk id="48" creationId="{D6A2D751-5E3D-DE36-E223-917FD67D2A52}"/>
          </ac:spMkLst>
        </pc:spChg>
        <pc:spChg chg="add mod">
          <ac:chgData name="Dong Yang" userId="141f99a0-1982-4575-b229-65b30d0025e1" providerId="ADAL" clId="{F41751A3-E23C-8B46-A957-A44194C75DD4}" dt="2025-01-17T02:54:47.309" v="4077" actId="1035"/>
          <ac:spMkLst>
            <pc:docMk/>
            <pc:sldMk cId="254302662" sldId="1873"/>
            <ac:spMk id="49" creationId="{8BFE26AF-49EE-B011-A59A-A47E7C192EFC}"/>
          </ac:spMkLst>
        </pc:spChg>
        <pc:spChg chg="add mod">
          <ac:chgData name="Dong Yang" userId="141f99a0-1982-4575-b229-65b30d0025e1" providerId="ADAL" clId="{F41751A3-E23C-8B46-A957-A44194C75DD4}" dt="2025-01-17T02:55:49.961" v="4133" actId="20577"/>
          <ac:spMkLst>
            <pc:docMk/>
            <pc:sldMk cId="254302662" sldId="1873"/>
            <ac:spMk id="51" creationId="{39BE0655-04DB-74D1-B61D-94EF910BA053}"/>
          </ac:spMkLst>
        </pc:spChg>
        <pc:spChg chg="add mod">
          <ac:chgData name="Dong Yang" userId="141f99a0-1982-4575-b229-65b30d0025e1" providerId="ADAL" clId="{F41751A3-E23C-8B46-A957-A44194C75DD4}" dt="2025-01-17T03:01:17.989" v="4230" actId="403"/>
          <ac:spMkLst>
            <pc:docMk/>
            <pc:sldMk cId="254302662" sldId="1873"/>
            <ac:spMk id="52" creationId="{8D73D13A-84A7-2F39-49DE-2B5A21C72208}"/>
          </ac:spMkLst>
        </pc:spChg>
        <pc:grpChg chg="add mod">
          <ac:chgData name="Dong Yang" userId="141f99a0-1982-4575-b229-65b30d0025e1" providerId="ADAL" clId="{F41751A3-E23C-8B46-A957-A44194C75DD4}" dt="2025-01-17T02:55:57.087" v="4136" actId="1035"/>
          <ac:grpSpMkLst>
            <pc:docMk/>
            <pc:sldMk cId="254302662" sldId="1873"/>
            <ac:grpSpMk id="43" creationId="{EACC3FE3-E979-FF4D-FE79-4A3CBED51840}"/>
          </ac:grpSpMkLst>
        </pc:grpChg>
        <pc:grpChg chg="add mod">
          <ac:chgData name="Dong Yang" userId="141f99a0-1982-4575-b229-65b30d0025e1" providerId="ADAL" clId="{F41751A3-E23C-8B46-A957-A44194C75DD4}" dt="2025-01-17T02:54:47.309" v="4077" actId="1035"/>
          <ac:grpSpMkLst>
            <pc:docMk/>
            <pc:sldMk cId="254302662" sldId="1873"/>
            <ac:grpSpMk id="50" creationId="{6FE206DA-6874-F8E6-C605-1CFBD7F0A6A4}"/>
          </ac:grpSpMkLst>
        </pc:grpChg>
        <pc:picChg chg="del">
          <ac:chgData name="Dong Yang" userId="141f99a0-1982-4575-b229-65b30d0025e1" providerId="ADAL" clId="{F41751A3-E23C-8B46-A957-A44194C75DD4}" dt="2025-01-17T02:14:33.372" v="3426" actId="478"/>
          <ac:picMkLst>
            <pc:docMk/>
            <pc:sldMk cId="254302662" sldId="1873"/>
            <ac:picMk id="3" creationId="{1597314E-E91E-099E-6B40-1AC40D0AC071}"/>
          </ac:picMkLst>
        </pc:picChg>
        <pc:picChg chg="del">
          <ac:chgData name="Dong Yang" userId="141f99a0-1982-4575-b229-65b30d0025e1" providerId="ADAL" clId="{F41751A3-E23C-8B46-A957-A44194C75DD4}" dt="2025-01-17T02:14:30.390" v="3421" actId="478"/>
          <ac:picMkLst>
            <pc:docMk/>
            <pc:sldMk cId="254302662" sldId="1873"/>
            <ac:picMk id="5" creationId="{9273F5D6-9E3A-895A-08A3-34D4C3D28CC4}"/>
          </ac:picMkLst>
        </pc:picChg>
        <pc:picChg chg="del">
          <ac:chgData name="Dong Yang" userId="141f99a0-1982-4575-b229-65b30d0025e1" providerId="ADAL" clId="{F41751A3-E23C-8B46-A957-A44194C75DD4}" dt="2025-01-17T02:14:32.808" v="3425" actId="478"/>
          <ac:picMkLst>
            <pc:docMk/>
            <pc:sldMk cId="254302662" sldId="1873"/>
            <ac:picMk id="7" creationId="{E2890FD3-6C44-42FB-BF07-33DAEA0BDEFC}"/>
          </ac:picMkLst>
        </pc:picChg>
        <pc:picChg chg="add del mod modCrop">
          <ac:chgData name="Dong Yang" userId="141f99a0-1982-4575-b229-65b30d0025e1" providerId="ADAL" clId="{F41751A3-E23C-8B46-A957-A44194C75DD4}" dt="2025-01-17T02:35:50.649" v="3666" actId="478"/>
          <ac:picMkLst>
            <pc:docMk/>
            <pc:sldMk cId="254302662" sldId="1873"/>
            <ac:picMk id="8" creationId="{5175535E-7D83-528D-D0A9-414D434297C6}"/>
          </ac:picMkLst>
        </pc:picChg>
        <pc:picChg chg="del">
          <ac:chgData name="Dong Yang" userId="141f99a0-1982-4575-b229-65b30d0025e1" providerId="ADAL" clId="{F41751A3-E23C-8B46-A957-A44194C75DD4}" dt="2025-01-17T02:14:31.397" v="3422" actId="478"/>
          <ac:picMkLst>
            <pc:docMk/>
            <pc:sldMk cId="254302662" sldId="1873"/>
            <ac:picMk id="9" creationId="{DFEF44ED-C94A-DE9A-BF33-2BFFB7C884BA}"/>
          </ac:picMkLst>
        </pc:picChg>
        <pc:picChg chg="del">
          <ac:chgData name="Dong Yang" userId="141f99a0-1982-4575-b229-65b30d0025e1" providerId="ADAL" clId="{F41751A3-E23C-8B46-A957-A44194C75DD4}" dt="2025-01-17T02:14:31.958" v="3423" actId="478"/>
          <ac:picMkLst>
            <pc:docMk/>
            <pc:sldMk cId="254302662" sldId="1873"/>
            <ac:picMk id="10" creationId="{3BE0B677-955A-6D9C-4DEC-5C61F72AA307}"/>
          </ac:picMkLst>
        </pc:picChg>
        <pc:picChg chg="del">
          <ac:chgData name="Dong Yang" userId="141f99a0-1982-4575-b229-65b30d0025e1" providerId="ADAL" clId="{F41751A3-E23C-8B46-A957-A44194C75DD4}" dt="2025-01-17T02:14:32.418" v="3424" actId="478"/>
          <ac:picMkLst>
            <pc:docMk/>
            <pc:sldMk cId="254302662" sldId="1873"/>
            <ac:picMk id="11" creationId="{4D4FCF4A-CDEE-6278-8697-6A35AA441C7C}"/>
          </ac:picMkLst>
        </pc:picChg>
        <pc:picChg chg="add mod">
          <ac:chgData name="Dong Yang" userId="141f99a0-1982-4575-b229-65b30d0025e1" providerId="ADAL" clId="{F41751A3-E23C-8B46-A957-A44194C75DD4}" dt="2025-01-17T02:39:11.946" v="3762" actId="1076"/>
          <ac:picMkLst>
            <pc:docMk/>
            <pc:sldMk cId="254302662" sldId="1873"/>
            <ac:picMk id="14" creationId="{0589A156-B060-B4C9-B43D-90E0F672417A}"/>
          </ac:picMkLst>
        </pc:picChg>
        <pc:picChg chg="add mod modCrop">
          <ac:chgData name="Dong Yang" userId="141f99a0-1982-4575-b229-65b30d0025e1" providerId="ADAL" clId="{F41751A3-E23C-8B46-A957-A44194C75DD4}" dt="2025-01-17T02:42:40.948" v="3811" actId="1076"/>
          <ac:picMkLst>
            <pc:docMk/>
            <pc:sldMk cId="254302662" sldId="1873"/>
            <ac:picMk id="34" creationId="{AEBFCDD5-1F72-50C3-EB57-B4CD98184988}"/>
          </ac:picMkLst>
        </pc:picChg>
        <pc:picChg chg="add mod modCrop">
          <ac:chgData name="Dong Yang" userId="141f99a0-1982-4575-b229-65b30d0025e1" providerId="ADAL" clId="{F41751A3-E23C-8B46-A957-A44194C75DD4}" dt="2025-01-17T02:42:40.948" v="3811" actId="1076"/>
          <ac:picMkLst>
            <pc:docMk/>
            <pc:sldMk cId="254302662" sldId="1873"/>
            <ac:picMk id="44" creationId="{476644D6-826A-AD5C-8395-074A3947F310}"/>
          </ac:picMkLst>
        </pc:picChg>
        <pc:picChg chg="add mod modCrop">
          <ac:chgData name="Dong Yang" userId="141f99a0-1982-4575-b229-65b30d0025e1" providerId="ADAL" clId="{F41751A3-E23C-8B46-A957-A44194C75DD4}" dt="2025-01-17T02:42:40.948" v="3811" actId="1076"/>
          <ac:picMkLst>
            <pc:docMk/>
            <pc:sldMk cId="254302662" sldId="1873"/>
            <ac:picMk id="45" creationId="{0E0577C7-9D50-F717-8853-7AEC78A49461}"/>
          </ac:picMkLst>
        </pc:picChg>
      </pc:sldChg>
      <pc:sldChg chg="del">
        <pc:chgData name="Dong Yang" userId="141f99a0-1982-4575-b229-65b30d0025e1" providerId="ADAL" clId="{F41751A3-E23C-8B46-A957-A44194C75DD4}" dt="2025-01-17T02:52:56.478" v="4009" actId="2696"/>
        <pc:sldMkLst>
          <pc:docMk/>
          <pc:sldMk cId="500514969" sldId="1874"/>
        </pc:sldMkLst>
      </pc:sldChg>
      <pc:sldChg chg="addSp delSp modSp add mod ord delAnim">
        <pc:chgData name="Dong Yang" userId="141f99a0-1982-4575-b229-65b30d0025e1" providerId="ADAL" clId="{F41751A3-E23C-8B46-A957-A44194C75DD4}" dt="2025-01-16T21:11:58.611" v="971" actId="164"/>
        <pc:sldMkLst>
          <pc:docMk/>
          <pc:sldMk cId="3349126748" sldId="1879"/>
        </pc:sldMkLst>
        <pc:spChg chg="mod">
          <ac:chgData name="Dong Yang" userId="141f99a0-1982-4575-b229-65b30d0025e1" providerId="ADAL" clId="{F41751A3-E23C-8B46-A957-A44194C75DD4}" dt="2025-01-16T16:30:27.519" v="52" actId="20577"/>
          <ac:spMkLst>
            <pc:docMk/>
            <pc:sldMk cId="3349126748" sldId="1879"/>
            <ac:spMk id="2" creationId="{D76D920F-705A-99CC-8D8A-A1E296AB513A}"/>
          </ac:spMkLst>
        </pc:spChg>
        <pc:spChg chg="mod">
          <ac:chgData name="Dong Yang" userId="141f99a0-1982-4575-b229-65b30d0025e1" providerId="ADAL" clId="{F41751A3-E23C-8B46-A957-A44194C75DD4}" dt="2025-01-16T20:47:06.037" v="781" actId="20577"/>
          <ac:spMkLst>
            <pc:docMk/>
            <pc:sldMk cId="3349126748" sldId="1879"/>
            <ac:spMk id="3" creationId="{6FFD78B0-417E-AD87-ADB5-D177DD340D66}"/>
          </ac:spMkLst>
        </pc:spChg>
        <pc:spChg chg="del">
          <ac:chgData name="Dong Yang" userId="141f99a0-1982-4575-b229-65b30d0025e1" providerId="ADAL" clId="{F41751A3-E23C-8B46-A957-A44194C75DD4}" dt="2025-01-16T16:33:22.233" v="76" actId="478"/>
          <ac:spMkLst>
            <pc:docMk/>
            <pc:sldMk cId="3349126748" sldId="1879"/>
            <ac:spMk id="5" creationId="{AC42EC2D-1D55-FF19-5878-025B75EB4AFD}"/>
          </ac:spMkLst>
        </pc:spChg>
        <pc:spChg chg="mod">
          <ac:chgData name="Dong Yang" userId="141f99a0-1982-4575-b229-65b30d0025e1" providerId="ADAL" clId="{F41751A3-E23C-8B46-A957-A44194C75DD4}" dt="2025-01-16T21:11:46.659" v="962" actId="1037"/>
          <ac:spMkLst>
            <pc:docMk/>
            <pc:sldMk cId="3349126748" sldId="1879"/>
            <ac:spMk id="6" creationId="{6C538522-01FB-B5F9-546C-E33435589739}"/>
          </ac:spMkLst>
        </pc:spChg>
        <pc:spChg chg="del">
          <ac:chgData name="Dong Yang" userId="141f99a0-1982-4575-b229-65b30d0025e1" providerId="ADAL" clId="{F41751A3-E23C-8B46-A957-A44194C75DD4}" dt="2025-01-16T16:33:22.233" v="76" actId="478"/>
          <ac:spMkLst>
            <pc:docMk/>
            <pc:sldMk cId="3349126748" sldId="1879"/>
            <ac:spMk id="7" creationId="{E40B8371-EDB1-FD2B-FE42-93D16E3328CB}"/>
          </ac:spMkLst>
        </pc:spChg>
        <pc:spChg chg="del">
          <ac:chgData name="Dong Yang" userId="141f99a0-1982-4575-b229-65b30d0025e1" providerId="ADAL" clId="{F41751A3-E23C-8B46-A957-A44194C75DD4}" dt="2025-01-16T16:33:22.233" v="76" actId="478"/>
          <ac:spMkLst>
            <pc:docMk/>
            <pc:sldMk cId="3349126748" sldId="1879"/>
            <ac:spMk id="8" creationId="{98F1A010-4763-BE6E-3243-49815105C813}"/>
          </ac:spMkLst>
        </pc:spChg>
        <pc:spChg chg="del">
          <ac:chgData name="Dong Yang" userId="141f99a0-1982-4575-b229-65b30d0025e1" providerId="ADAL" clId="{F41751A3-E23C-8B46-A957-A44194C75DD4}" dt="2025-01-16T16:33:22.233" v="76" actId="478"/>
          <ac:spMkLst>
            <pc:docMk/>
            <pc:sldMk cId="3349126748" sldId="1879"/>
            <ac:spMk id="9" creationId="{252AB529-7537-AEC5-4E9D-CFAD9C80E136}"/>
          </ac:spMkLst>
        </pc:spChg>
        <pc:spChg chg="mod">
          <ac:chgData name="Dong Yang" userId="141f99a0-1982-4575-b229-65b30d0025e1" providerId="ADAL" clId="{F41751A3-E23C-8B46-A957-A44194C75DD4}" dt="2025-01-16T21:11:52.055" v="970" actId="20577"/>
          <ac:spMkLst>
            <pc:docMk/>
            <pc:sldMk cId="3349126748" sldId="1879"/>
            <ac:spMk id="10" creationId="{0D4F3AA5-12C5-15FE-CCD7-38F47C9F7A56}"/>
          </ac:spMkLst>
        </pc:spChg>
        <pc:spChg chg="del">
          <ac:chgData name="Dong Yang" userId="141f99a0-1982-4575-b229-65b30d0025e1" providerId="ADAL" clId="{F41751A3-E23C-8B46-A957-A44194C75DD4}" dt="2025-01-16T16:33:22.233" v="76" actId="478"/>
          <ac:spMkLst>
            <pc:docMk/>
            <pc:sldMk cId="3349126748" sldId="1879"/>
            <ac:spMk id="11" creationId="{18F5EDD2-41CF-2D5E-C4DF-13469B0AD54E}"/>
          </ac:spMkLst>
        </pc:spChg>
        <pc:spChg chg="del">
          <ac:chgData name="Dong Yang" userId="141f99a0-1982-4575-b229-65b30d0025e1" providerId="ADAL" clId="{F41751A3-E23C-8B46-A957-A44194C75DD4}" dt="2025-01-16T16:39:48.220" v="142" actId="478"/>
          <ac:spMkLst>
            <pc:docMk/>
            <pc:sldMk cId="3349126748" sldId="1879"/>
            <ac:spMk id="12" creationId="{713DCEDD-9D24-1A04-5906-E4DE32889D6E}"/>
          </ac:spMkLst>
        </pc:spChg>
        <pc:spChg chg="del">
          <ac:chgData name="Dong Yang" userId="141f99a0-1982-4575-b229-65b30d0025e1" providerId="ADAL" clId="{F41751A3-E23C-8B46-A957-A44194C75DD4}" dt="2025-01-16T16:39:47.628" v="141" actId="478"/>
          <ac:spMkLst>
            <pc:docMk/>
            <pc:sldMk cId="3349126748" sldId="1879"/>
            <ac:spMk id="13" creationId="{D23A5775-E536-4AEA-12E3-C2C84C84ACCD}"/>
          </ac:spMkLst>
        </pc:spChg>
        <pc:spChg chg="add mod">
          <ac:chgData name="Dong Yang" userId="141f99a0-1982-4575-b229-65b30d0025e1" providerId="ADAL" clId="{F41751A3-E23C-8B46-A957-A44194C75DD4}" dt="2025-01-16T16:55:00.454" v="573" actId="114"/>
          <ac:spMkLst>
            <pc:docMk/>
            <pc:sldMk cId="3349126748" sldId="1879"/>
            <ac:spMk id="15" creationId="{FA4BEA8F-24C2-4DE7-4850-7CABF806020E}"/>
          </ac:spMkLst>
        </pc:spChg>
        <pc:spChg chg="add mod topLvl">
          <ac:chgData name="Dong Yang" userId="141f99a0-1982-4575-b229-65b30d0025e1" providerId="ADAL" clId="{F41751A3-E23C-8B46-A957-A44194C75DD4}" dt="2025-01-16T17:00:31.032" v="661" actId="165"/>
          <ac:spMkLst>
            <pc:docMk/>
            <pc:sldMk cId="3349126748" sldId="1879"/>
            <ac:spMk id="20" creationId="{BD9A15AA-A81C-C7A9-F56F-A03045F928FC}"/>
          </ac:spMkLst>
        </pc:spChg>
        <pc:spChg chg="add mod topLvl">
          <ac:chgData name="Dong Yang" userId="141f99a0-1982-4575-b229-65b30d0025e1" providerId="ADAL" clId="{F41751A3-E23C-8B46-A957-A44194C75DD4}" dt="2025-01-16T20:43:39.358" v="768" actId="1036"/>
          <ac:spMkLst>
            <pc:docMk/>
            <pc:sldMk cId="3349126748" sldId="1879"/>
            <ac:spMk id="21" creationId="{D373035B-A15B-4A36-DED7-730F9871169C}"/>
          </ac:spMkLst>
        </pc:spChg>
        <pc:spChg chg="add del mod">
          <ac:chgData name="Dong Yang" userId="141f99a0-1982-4575-b229-65b30d0025e1" providerId="ADAL" clId="{F41751A3-E23C-8B46-A957-A44194C75DD4}" dt="2025-01-16T16:45:45.663" v="235"/>
          <ac:spMkLst>
            <pc:docMk/>
            <pc:sldMk cId="3349126748" sldId="1879"/>
            <ac:spMk id="27" creationId="{D770A823-69AC-459C-024B-B3E550F990A1}"/>
          </ac:spMkLst>
        </pc:spChg>
        <pc:spChg chg="add mod">
          <ac:chgData name="Dong Yang" userId="141f99a0-1982-4575-b229-65b30d0025e1" providerId="ADAL" clId="{F41751A3-E23C-8B46-A957-A44194C75DD4}" dt="2025-01-16T17:01:37.105" v="740" actId="114"/>
          <ac:spMkLst>
            <pc:docMk/>
            <pc:sldMk cId="3349126748" sldId="1879"/>
            <ac:spMk id="28" creationId="{B5D337CE-93CD-46FC-083B-FDF976A816A1}"/>
          </ac:spMkLst>
        </pc:spChg>
        <pc:spChg chg="del">
          <ac:chgData name="Dong Yang" userId="141f99a0-1982-4575-b229-65b30d0025e1" providerId="ADAL" clId="{F41751A3-E23C-8B46-A957-A44194C75DD4}" dt="2025-01-16T16:33:22.233" v="76" actId="478"/>
          <ac:spMkLst>
            <pc:docMk/>
            <pc:sldMk cId="3349126748" sldId="1879"/>
            <ac:spMk id="31" creationId="{58F8A993-236E-0B7A-4832-ED7A18C2B821}"/>
          </ac:spMkLst>
        </pc:spChg>
        <pc:spChg chg="del">
          <ac:chgData name="Dong Yang" userId="141f99a0-1982-4575-b229-65b30d0025e1" providerId="ADAL" clId="{F41751A3-E23C-8B46-A957-A44194C75DD4}" dt="2025-01-16T16:33:22.233" v="76" actId="478"/>
          <ac:spMkLst>
            <pc:docMk/>
            <pc:sldMk cId="3349126748" sldId="1879"/>
            <ac:spMk id="32" creationId="{C3CD424F-ABDE-F42A-9893-4954593AB752}"/>
          </ac:spMkLst>
        </pc:spChg>
        <pc:spChg chg="del">
          <ac:chgData name="Dong Yang" userId="141f99a0-1982-4575-b229-65b30d0025e1" providerId="ADAL" clId="{F41751A3-E23C-8B46-A957-A44194C75DD4}" dt="2025-01-16T16:33:22.233" v="76" actId="478"/>
          <ac:spMkLst>
            <pc:docMk/>
            <pc:sldMk cId="3349126748" sldId="1879"/>
            <ac:spMk id="34" creationId="{19356930-AF14-C58D-F61B-6113B0A0E38D}"/>
          </ac:spMkLst>
        </pc:spChg>
        <pc:spChg chg="del">
          <ac:chgData name="Dong Yang" userId="141f99a0-1982-4575-b229-65b30d0025e1" providerId="ADAL" clId="{F41751A3-E23C-8B46-A957-A44194C75DD4}" dt="2025-01-16T16:33:14.855" v="75" actId="478"/>
          <ac:spMkLst>
            <pc:docMk/>
            <pc:sldMk cId="3349126748" sldId="1879"/>
            <ac:spMk id="35" creationId="{AF49C4D8-017D-75F4-8713-F2C46332E42F}"/>
          </ac:spMkLst>
        </pc:spChg>
        <pc:spChg chg="del">
          <ac:chgData name="Dong Yang" userId="141f99a0-1982-4575-b229-65b30d0025e1" providerId="ADAL" clId="{F41751A3-E23C-8B46-A957-A44194C75DD4}" dt="2025-01-16T16:33:13.503" v="74" actId="478"/>
          <ac:spMkLst>
            <pc:docMk/>
            <pc:sldMk cId="3349126748" sldId="1879"/>
            <ac:spMk id="36" creationId="{112E0924-6C59-4CAC-DF61-42FAB7337A76}"/>
          </ac:spMkLst>
        </pc:spChg>
        <pc:spChg chg="add mod">
          <ac:chgData name="Dong Yang" userId="141f99a0-1982-4575-b229-65b30d0025e1" providerId="ADAL" clId="{F41751A3-E23C-8B46-A957-A44194C75DD4}" dt="2025-01-16T17:00:34.005" v="663" actId="1036"/>
          <ac:spMkLst>
            <pc:docMk/>
            <pc:sldMk cId="3349126748" sldId="1879"/>
            <ac:spMk id="37" creationId="{7D6329E0-E9D0-3F02-C88E-F1DE7FAA43A1}"/>
          </ac:spMkLst>
        </pc:spChg>
        <pc:spChg chg="del">
          <ac:chgData name="Dong Yang" userId="141f99a0-1982-4575-b229-65b30d0025e1" providerId="ADAL" clId="{F41751A3-E23C-8B46-A957-A44194C75DD4}" dt="2025-01-16T16:33:12.024" v="73" actId="478"/>
          <ac:spMkLst>
            <pc:docMk/>
            <pc:sldMk cId="3349126748" sldId="1879"/>
            <ac:spMk id="39" creationId="{1E969AA0-C27A-92C6-C696-B7C27D2C874D}"/>
          </ac:spMkLst>
        </pc:spChg>
        <pc:spChg chg="del">
          <ac:chgData name="Dong Yang" userId="141f99a0-1982-4575-b229-65b30d0025e1" providerId="ADAL" clId="{F41751A3-E23C-8B46-A957-A44194C75DD4}" dt="2025-01-16T16:33:22.233" v="76" actId="478"/>
          <ac:spMkLst>
            <pc:docMk/>
            <pc:sldMk cId="3349126748" sldId="1879"/>
            <ac:spMk id="40" creationId="{DDACEC35-7414-AA29-CD51-1436D80EF3B0}"/>
          </ac:spMkLst>
        </pc:spChg>
        <pc:grpChg chg="add mod topLvl">
          <ac:chgData name="Dong Yang" userId="141f99a0-1982-4575-b229-65b30d0025e1" providerId="ADAL" clId="{F41751A3-E23C-8B46-A957-A44194C75DD4}" dt="2025-01-16T17:00:31.032" v="661" actId="165"/>
          <ac:grpSpMkLst>
            <pc:docMk/>
            <pc:sldMk cId="3349126748" sldId="1879"/>
            <ac:grpSpMk id="16" creationId="{A0480E76-56D1-8BAA-5952-3D2125D0DA05}"/>
          </ac:grpSpMkLst>
        </pc:grpChg>
        <pc:grpChg chg="add del mod">
          <ac:chgData name="Dong Yang" userId="141f99a0-1982-4575-b229-65b30d0025e1" providerId="ADAL" clId="{F41751A3-E23C-8B46-A957-A44194C75DD4}" dt="2025-01-16T17:00:31.032" v="661" actId="165"/>
          <ac:grpSpMkLst>
            <pc:docMk/>
            <pc:sldMk cId="3349126748" sldId="1879"/>
            <ac:grpSpMk id="26" creationId="{2459C310-0162-2C52-16C4-22884616ECA9}"/>
          </ac:grpSpMkLst>
        </pc:grpChg>
        <pc:grpChg chg="add mod">
          <ac:chgData name="Dong Yang" userId="141f99a0-1982-4575-b229-65b30d0025e1" providerId="ADAL" clId="{F41751A3-E23C-8B46-A957-A44194C75DD4}" dt="2025-01-16T21:11:40.426" v="946" actId="1037"/>
          <ac:grpSpMkLst>
            <pc:docMk/>
            <pc:sldMk cId="3349126748" sldId="1879"/>
            <ac:grpSpMk id="38" creationId="{2171510A-8014-3D56-B6C1-D7FEB79C1F64}"/>
          </ac:grpSpMkLst>
        </pc:grpChg>
        <pc:grpChg chg="add">
          <ac:chgData name="Dong Yang" userId="141f99a0-1982-4575-b229-65b30d0025e1" providerId="ADAL" clId="{F41751A3-E23C-8B46-A957-A44194C75DD4}" dt="2025-01-16T21:11:58.611" v="971" actId="164"/>
          <ac:grpSpMkLst>
            <pc:docMk/>
            <pc:sldMk cId="3349126748" sldId="1879"/>
            <ac:grpSpMk id="41" creationId="{90CAD355-CB2F-9A8D-89BC-A3A7765AD038}"/>
          </ac:grpSpMkLst>
        </pc:grpChg>
        <pc:picChg chg="add del mod">
          <ac:chgData name="Dong Yang" userId="141f99a0-1982-4575-b229-65b30d0025e1" providerId="ADAL" clId="{F41751A3-E23C-8B46-A957-A44194C75DD4}" dt="2025-01-16T16:37:30.650" v="139" actId="478"/>
          <ac:picMkLst>
            <pc:docMk/>
            <pc:sldMk cId="3349126748" sldId="1879"/>
            <ac:picMk id="14" creationId="{6DC3286E-0047-4ED1-4619-9C030E67EDB4}"/>
          </ac:picMkLst>
        </pc:picChg>
        <pc:picChg chg="mod">
          <ac:chgData name="Dong Yang" userId="141f99a0-1982-4575-b229-65b30d0025e1" providerId="ADAL" clId="{F41751A3-E23C-8B46-A957-A44194C75DD4}" dt="2025-01-16T17:00:05.072" v="651" actId="20577"/>
          <ac:picMkLst>
            <pc:docMk/>
            <pc:sldMk cId="3349126748" sldId="1879"/>
            <ac:picMk id="17" creationId="{AD2259EF-311B-CAB6-0DB5-F74A9084038D}"/>
          </ac:picMkLst>
        </pc:picChg>
        <pc:picChg chg="mod">
          <ac:chgData name="Dong Yang" userId="141f99a0-1982-4575-b229-65b30d0025e1" providerId="ADAL" clId="{F41751A3-E23C-8B46-A957-A44194C75DD4}" dt="2025-01-16T17:00:05.072" v="651" actId="20577"/>
          <ac:picMkLst>
            <pc:docMk/>
            <pc:sldMk cId="3349126748" sldId="1879"/>
            <ac:picMk id="18" creationId="{51263D76-940C-BA34-2378-45F488CD400D}"/>
          </ac:picMkLst>
        </pc:picChg>
        <pc:picChg chg="del">
          <ac:chgData name="Dong Yang" userId="141f99a0-1982-4575-b229-65b30d0025e1" providerId="ADAL" clId="{F41751A3-E23C-8B46-A957-A44194C75DD4}" dt="2025-01-16T16:33:22.233" v="76" actId="478"/>
          <ac:picMkLst>
            <pc:docMk/>
            <pc:sldMk cId="3349126748" sldId="1879"/>
            <ac:picMk id="22" creationId="{BB9F8C0F-57CA-68CF-8D50-C79AF61FCAE4}"/>
          </ac:picMkLst>
        </pc:picChg>
        <pc:picChg chg="mod">
          <ac:chgData name="Dong Yang" userId="141f99a0-1982-4575-b229-65b30d0025e1" providerId="ADAL" clId="{F41751A3-E23C-8B46-A957-A44194C75DD4}" dt="2025-01-16T21:11:40.426" v="946" actId="1037"/>
          <ac:picMkLst>
            <pc:docMk/>
            <pc:sldMk cId="3349126748" sldId="1879"/>
            <ac:picMk id="23" creationId="{CEB3078E-75D2-EFC2-96C6-BEB39F96B3FF}"/>
          </ac:picMkLst>
        </pc:picChg>
        <pc:picChg chg="del">
          <ac:chgData name="Dong Yang" userId="141f99a0-1982-4575-b229-65b30d0025e1" providerId="ADAL" clId="{F41751A3-E23C-8B46-A957-A44194C75DD4}" dt="2025-01-16T16:33:22.233" v="76" actId="478"/>
          <ac:picMkLst>
            <pc:docMk/>
            <pc:sldMk cId="3349126748" sldId="1879"/>
            <ac:picMk id="30" creationId="{1A673EF9-797D-5413-863C-BEBF30AC7513}"/>
          </ac:picMkLst>
        </pc:picChg>
        <pc:picChg chg="del">
          <ac:chgData name="Dong Yang" userId="141f99a0-1982-4575-b229-65b30d0025e1" providerId="ADAL" clId="{F41751A3-E23C-8B46-A957-A44194C75DD4}" dt="2025-01-16T16:33:22.233" v="76" actId="478"/>
          <ac:picMkLst>
            <pc:docMk/>
            <pc:sldMk cId="3349126748" sldId="1879"/>
            <ac:picMk id="33" creationId="{61F84F0F-9D6D-F7E2-AE53-A084A7E4DC73}"/>
          </ac:picMkLst>
        </pc:picChg>
        <pc:cxnChg chg="add mod topLvl">
          <ac:chgData name="Dong Yang" userId="141f99a0-1982-4575-b229-65b30d0025e1" providerId="ADAL" clId="{F41751A3-E23C-8B46-A957-A44194C75DD4}" dt="2025-01-16T17:00:31.032" v="661" actId="165"/>
          <ac:cxnSpMkLst>
            <pc:docMk/>
            <pc:sldMk cId="3349126748" sldId="1879"/>
            <ac:cxnSpMk id="19" creationId="{F6885CCE-85A2-A013-B2AB-BCD449D23D8C}"/>
          </ac:cxnSpMkLst>
        </pc:cxnChg>
        <pc:cxnChg chg="add mod topLvl">
          <ac:chgData name="Dong Yang" userId="141f99a0-1982-4575-b229-65b30d0025e1" providerId="ADAL" clId="{F41751A3-E23C-8B46-A957-A44194C75DD4}" dt="2025-01-16T17:00:31.032" v="661" actId="165"/>
          <ac:cxnSpMkLst>
            <pc:docMk/>
            <pc:sldMk cId="3349126748" sldId="1879"/>
            <ac:cxnSpMk id="24" creationId="{220B25E5-E1F8-9651-55D6-9C61598110B4}"/>
          </ac:cxnSpMkLst>
        </pc:cxnChg>
        <pc:cxnChg chg="add mod topLvl">
          <ac:chgData name="Dong Yang" userId="141f99a0-1982-4575-b229-65b30d0025e1" providerId="ADAL" clId="{F41751A3-E23C-8B46-A957-A44194C75DD4}" dt="2025-01-16T17:00:31.032" v="661" actId="165"/>
          <ac:cxnSpMkLst>
            <pc:docMk/>
            <pc:sldMk cId="3349126748" sldId="1879"/>
            <ac:cxnSpMk id="25" creationId="{485ED94E-AD20-C895-55F6-007F69A69671}"/>
          </ac:cxnSpMkLst>
        </pc:cxnChg>
      </pc:sldChg>
      <pc:sldChg chg="add del">
        <pc:chgData name="Dong Yang" userId="141f99a0-1982-4575-b229-65b30d0025e1" providerId="ADAL" clId="{F41751A3-E23C-8B46-A957-A44194C75DD4}" dt="2025-01-16T21:43:27.511" v="1034" actId="2696"/>
        <pc:sldMkLst>
          <pc:docMk/>
          <pc:sldMk cId="145809779" sldId="1880"/>
        </pc:sldMkLst>
      </pc:sldChg>
      <pc:sldChg chg="addSp delSp modSp add mod delAnim modAnim modNotesTx">
        <pc:chgData name="Dong Yang" userId="141f99a0-1982-4575-b229-65b30d0025e1" providerId="ADAL" clId="{F41751A3-E23C-8B46-A957-A44194C75DD4}" dt="2025-01-17T16:42:13.583" v="4464"/>
        <pc:sldMkLst>
          <pc:docMk/>
          <pc:sldMk cId="4111267263" sldId="1880"/>
        </pc:sldMkLst>
        <pc:spChg chg="mod">
          <ac:chgData name="Dong Yang" userId="141f99a0-1982-4575-b229-65b30d0025e1" providerId="ADAL" clId="{F41751A3-E23C-8B46-A957-A44194C75DD4}" dt="2025-01-16T22:54:13.822" v="2507" actId="404"/>
          <ac:spMkLst>
            <pc:docMk/>
            <pc:sldMk cId="4111267263" sldId="1880"/>
            <ac:spMk id="2" creationId="{7A7ADDFD-EBAB-AFC6-A686-9AC76A1B58FF}"/>
          </ac:spMkLst>
        </pc:spChg>
        <pc:spChg chg="add mod">
          <ac:chgData name="Dong Yang" userId="141f99a0-1982-4575-b229-65b30d0025e1" providerId="ADAL" clId="{F41751A3-E23C-8B46-A957-A44194C75DD4}" dt="2025-01-16T23:20:25.422" v="2976" actId="1037"/>
          <ac:spMkLst>
            <pc:docMk/>
            <pc:sldMk cId="4111267263" sldId="1880"/>
            <ac:spMk id="5" creationId="{079134D9-C934-286C-FBE8-C33FFD162988}"/>
          </ac:spMkLst>
        </pc:spChg>
        <pc:spChg chg="mod">
          <ac:chgData name="Dong Yang" userId="141f99a0-1982-4575-b229-65b30d0025e1" providerId="ADAL" clId="{F41751A3-E23C-8B46-A957-A44194C75DD4}" dt="2025-01-16T23:20:21.896" v="2972" actId="1037"/>
          <ac:spMkLst>
            <pc:docMk/>
            <pc:sldMk cId="4111267263" sldId="1880"/>
            <ac:spMk id="51" creationId="{D76A2622-03DA-06B0-57AD-84524F6C2F83}"/>
          </ac:spMkLst>
        </pc:spChg>
        <pc:spChg chg="mod">
          <ac:chgData name="Dong Yang" userId="141f99a0-1982-4575-b229-65b30d0025e1" providerId="ADAL" clId="{F41751A3-E23C-8B46-A957-A44194C75DD4}" dt="2025-01-16T23:20:21.896" v="2972" actId="1037"/>
          <ac:spMkLst>
            <pc:docMk/>
            <pc:sldMk cId="4111267263" sldId="1880"/>
            <ac:spMk id="52" creationId="{905FB5B7-B5A6-8E99-0978-0878F4456561}"/>
          </ac:spMkLst>
        </pc:spChg>
        <pc:spChg chg="mod">
          <ac:chgData name="Dong Yang" userId="141f99a0-1982-4575-b229-65b30d0025e1" providerId="ADAL" clId="{F41751A3-E23C-8B46-A957-A44194C75DD4}" dt="2025-01-16T23:20:21.896" v="2972" actId="1037"/>
          <ac:spMkLst>
            <pc:docMk/>
            <pc:sldMk cId="4111267263" sldId="1880"/>
            <ac:spMk id="53" creationId="{AB80267F-8771-73D3-D697-1EA59E8776E5}"/>
          </ac:spMkLst>
        </pc:spChg>
        <pc:spChg chg="mod">
          <ac:chgData name="Dong Yang" userId="141f99a0-1982-4575-b229-65b30d0025e1" providerId="ADAL" clId="{F41751A3-E23C-8B46-A957-A44194C75DD4}" dt="2025-01-16T23:20:21.896" v="2972" actId="1037"/>
          <ac:spMkLst>
            <pc:docMk/>
            <pc:sldMk cId="4111267263" sldId="1880"/>
            <ac:spMk id="54" creationId="{4C85DDD5-51E8-D5F4-B1CB-767678A014BA}"/>
          </ac:spMkLst>
        </pc:spChg>
        <pc:spChg chg="mod">
          <ac:chgData name="Dong Yang" userId="141f99a0-1982-4575-b229-65b30d0025e1" providerId="ADAL" clId="{F41751A3-E23C-8B46-A957-A44194C75DD4}" dt="2025-01-16T23:12:29.182" v="2707" actId="20577"/>
          <ac:spMkLst>
            <pc:docMk/>
            <pc:sldMk cId="4111267263" sldId="1880"/>
            <ac:spMk id="84" creationId="{4547746E-F238-A838-FCC9-2C9A6BD8F90B}"/>
          </ac:spMkLst>
        </pc:spChg>
        <pc:spChg chg="mod">
          <ac:chgData name="Dong Yang" userId="141f99a0-1982-4575-b229-65b30d0025e1" providerId="ADAL" clId="{F41751A3-E23C-8B46-A957-A44194C75DD4}" dt="2025-01-16T23:12:34.130" v="2709" actId="20577"/>
          <ac:spMkLst>
            <pc:docMk/>
            <pc:sldMk cId="4111267263" sldId="1880"/>
            <ac:spMk id="85" creationId="{BFE9CA4F-8CBB-7A1F-B710-AEB227E43C38}"/>
          </ac:spMkLst>
        </pc:spChg>
        <pc:spChg chg="mod">
          <ac:chgData name="Dong Yang" userId="141f99a0-1982-4575-b229-65b30d0025e1" providerId="ADAL" clId="{F41751A3-E23C-8B46-A957-A44194C75DD4}" dt="2025-01-16T23:12:36.844" v="2711" actId="20577"/>
          <ac:spMkLst>
            <pc:docMk/>
            <pc:sldMk cId="4111267263" sldId="1880"/>
            <ac:spMk id="86" creationId="{9C9DF757-F8E1-8ED1-51E1-6B430323FC21}"/>
          </ac:spMkLst>
        </pc:spChg>
        <pc:spChg chg="mod">
          <ac:chgData name="Dong Yang" userId="141f99a0-1982-4575-b229-65b30d0025e1" providerId="ADAL" clId="{F41751A3-E23C-8B46-A957-A44194C75DD4}" dt="2025-01-16T23:13:01.933" v="2715" actId="20577"/>
          <ac:spMkLst>
            <pc:docMk/>
            <pc:sldMk cId="4111267263" sldId="1880"/>
            <ac:spMk id="87" creationId="{C1F8BC8E-1F33-103F-F7E2-6243C12EA8E9}"/>
          </ac:spMkLst>
        </pc:spChg>
        <pc:spChg chg="del">
          <ac:chgData name="Dong Yang" userId="141f99a0-1982-4575-b229-65b30d0025e1" providerId="ADAL" clId="{F41751A3-E23C-8B46-A957-A44194C75DD4}" dt="2025-01-16T22:56:13.196" v="2513" actId="478"/>
          <ac:spMkLst>
            <pc:docMk/>
            <pc:sldMk cId="4111267263" sldId="1880"/>
            <ac:spMk id="95" creationId="{6CB22DD4-6AF9-32B8-9F16-71300D4EE8E8}"/>
          </ac:spMkLst>
        </pc:spChg>
        <pc:spChg chg="mod">
          <ac:chgData name="Dong Yang" userId="141f99a0-1982-4575-b229-65b30d0025e1" providerId="ADAL" clId="{F41751A3-E23C-8B46-A957-A44194C75DD4}" dt="2025-01-16T23:20:21.896" v="2972" actId="1037"/>
          <ac:spMkLst>
            <pc:docMk/>
            <pc:sldMk cId="4111267263" sldId="1880"/>
            <ac:spMk id="97" creationId="{2E2F38CE-9B2E-F6D8-8B7D-6D126878F6D8}"/>
          </ac:spMkLst>
        </pc:spChg>
        <pc:spChg chg="del">
          <ac:chgData name="Dong Yang" userId="141f99a0-1982-4575-b229-65b30d0025e1" providerId="ADAL" clId="{F41751A3-E23C-8B46-A957-A44194C75DD4}" dt="2025-01-16T22:56:13.916" v="2514" actId="478"/>
          <ac:spMkLst>
            <pc:docMk/>
            <pc:sldMk cId="4111267263" sldId="1880"/>
            <ac:spMk id="99" creationId="{6B4DFE64-FF35-3981-12B9-7438284AB08F}"/>
          </ac:spMkLst>
        </pc:spChg>
        <pc:picChg chg="add mod">
          <ac:chgData name="Dong Yang" userId="141f99a0-1982-4575-b229-65b30d0025e1" providerId="ADAL" clId="{F41751A3-E23C-8B46-A957-A44194C75DD4}" dt="2025-01-16T23:13:48.797" v="2722" actId="1076"/>
          <ac:picMkLst>
            <pc:docMk/>
            <pc:sldMk cId="4111267263" sldId="1880"/>
            <ac:picMk id="3" creationId="{6C97549A-9408-530C-9CB5-74680F3EC94E}"/>
          </ac:picMkLst>
        </pc:picChg>
        <pc:picChg chg="del mod">
          <ac:chgData name="Dong Yang" userId="141f99a0-1982-4575-b229-65b30d0025e1" providerId="ADAL" clId="{F41751A3-E23C-8B46-A957-A44194C75DD4}" dt="2025-01-16T23:13:40.320" v="2717" actId="478"/>
          <ac:picMkLst>
            <pc:docMk/>
            <pc:sldMk cId="4111267263" sldId="1880"/>
            <ac:picMk id="96" creationId="{BBF6D8EA-78D1-CD22-4435-BDAE1375C7EF}"/>
          </ac:picMkLst>
        </pc:picChg>
      </pc:sldChg>
      <pc:sldChg chg="addSp delSp modSp add del mod delAnim">
        <pc:chgData name="Dong Yang" userId="141f99a0-1982-4575-b229-65b30d0025e1" providerId="ADAL" clId="{F41751A3-E23C-8B46-A957-A44194C75DD4}" dt="2025-01-16T23:20:31.102" v="2977" actId="2696"/>
        <pc:sldMkLst>
          <pc:docMk/>
          <pc:sldMk cId="665350748" sldId="1881"/>
        </pc:sldMkLst>
        <pc:spChg chg="mod">
          <ac:chgData name="Dong Yang" userId="141f99a0-1982-4575-b229-65b30d0025e1" providerId="ADAL" clId="{F41751A3-E23C-8B46-A957-A44194C75DD4}" dt="2025-01-16T23:05:01.986" v="2629" actId="20577"/>
          <ac:spMkLst>
            <pc:docMk/>
            <pc:sldMk cId="665350748" sldId="1881"/>
            <ac:spMk id="2" creationId="{7A7ADDFD-EBAB-AFC6-A686-9AC76A1B58FF}"/>
          </ac:spMkLst>
        </pc:spChg>
        <pc:spChg chg="add mod">
          <ac:chgData name="Dong Yang" userId="141f99a0-1982-4575-b229-65b30d0025e1" providerId="ADAL" clId="{F41751A3-E23C-8B46-A957-A44194C75DD4}" dt="2025-01-16T23:19:03.127" v="2859" actId="1076"/>
          <ac:spMkLst>
            <pc:docMk/>
            <pc:sldMk cId="665350748" sldId="1881"/>
            <ac:spMk id="3" creationId="{079134D9-C934-286C-FBE8-C33FFD162988}"/>
          </ac:spMkLst>
        </pc:spChg>
        <pc:spChg chg="del mod">
          <ac:chgData name="Dong Yang" userId="141f99a0-1982-4575-b229-65b30d0025e1" providerId="ADAL" clId="{F41751A3-E23C-8B46-A957-A44194C75DD4}" dt="2025-01-16T23:04:43.609" v="2615" actId="478"/>
          <ac:spMkLst>
            <pc:docMk/>
            <pc:sldMk cId="665350748" sldId="1881"/>
            <ac:spMk id="51" creationId="{D76A2622-03DA-06B0-57AD-84524F6C2F83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52" creationId="{905FB5B7-B5A6-8E99-0978-0878F4456561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53" creationId="{AB80267F-8771-73D3-D697-1EA59E8776E5}"/>
          </ac:spMkLst>
        </pc:spChg>
        <pc:spChg chg="del">
          <ac:chgData name="Dong Yang" userId="141f99a0-1982-4575-b229-65b30d0025e1" providerId="ADAL" clId="{F41751A3-E23C-8B46-A957-A44194C75DD4}" dt="2025-01-16T23:04:45.133" v="2616" actId="478"/>
          <ac:spMkLst>
            <pc:docMk/>
            <pc:sldMk cId="665350748" sldId="1881"/>
            <ac:spMk id="54" creationId="{4C85DDD5-51E8-D5F4-B1CB-767678A014BA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55" creationId="{F2993FE4-F23C-FEC3-CAEB-AC9A49AB04DC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56" creationId="{0B6EA235-2897-B6B9-A407-8F46A44AC453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57" creationId="{D4E3B19E-95CB-005B-8D57-487C9EDA2171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58" creationId="{E4D27FF6-2434-2876-7028-4EE617AEEFE3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59" creationId="{70D9007F-0DBA-D3E3-03EE-C773BFCD8300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60" creationId="{1857A732-869F-A59F-355E-79702CE23675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61" creationId="{D5BC3F2F-0778-2595-6FFB-C67667D3488B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74" creationId="{BC8F4C4E-F2BE-94F0-515F-E4DB55E8222A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75" creationId="{57007FE3-05A1-BB7D-99EA-D75CE6E81FDE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76" creationId="{AC5B4EC1-4616-3533-34BC-4DB28CBDA187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77" creationId="{1B3F6F6A-5168-BF64-79A5-46C3F2BA66EB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78" creationId="{48FBA8C5-F60A-972C-3EAF-BA5092FCB32D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79" creationId="{5874AA82-86A5-A9C0-14E2-0D1D6E0E9ABE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80" creationId="{03828DA6-5908-7FD7-292D-667246F65F69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81" creationId="{D0F77E58-0855-7529-CBE5-0ED0D6C699A2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82" creationId="{F3B1D8CF-34CE-B0B4-5A3A-6B62B6E55A80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83" creationId="{98395F61-3C98-6F70-21E9-ED9B5BAD5F4A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84" creationId="{4547746E-F238-A838-FCC9-2C9A6BD8F90B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85" creationId="{BFE9CA4F-8CBB-7A1F-B710-AEB227E43C38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86" creationId="{9C9DF757-F8E1-8ED1-51E1-6B430323FC21}"/>
          </ac:spMkLst>
        </pc:spChg>
        <pc:spChg chg="del">
          <ac:chgData name="Dong Yang" userId="141f99a0-1982-4575-b229-65b30d0025e1" providerId="ADAL" clId="{F41751A3-E23C-8B46-A957-A44194C75DD4}" dt="2025-01-16T23:04:46.270" v="2617" actId="478"/>
          <ac:spMkLst>
            <pc:docMk/>
            <pc:sldMk cId="665350748" sldId="1881"/>
            <ac:spMk id="87" creationId="{C1F8BC8E-1F33-103F-F7E2-6243C12EA8E9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88" creationId="{47C14EAB-3463-CF75-BB09-37C8769CC26E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89" creationId="{59633259-E101-12C9-9E86-2C77C405C173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90" creationId="{36F3A803-D3E0-1AEA-145E-994AE7C31E98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91" creationId="{B2F89F83-EED3-6596-1DBD-1291605223AC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92" creationId="{DE1C9CE6-4AAB-0AFB-41F8-D409CDF10AB3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93" creationId="{6363FFD1-588D-0A76-6A8A-0938FF719FFF}"/>
          </ac:spMkLst>
        </pc:spChg>
        <pc:spChg chg="del">
          <ac:chgData name="Dong Yang" userId="141f99a0-1982-4575-b229-65b30d0025e1" providerId="ADAL" clId="{F41751A3-E23C-8B46-A957-A44194C75DD4}" dt="2025-01-16T23:04:41.767" v="2613" actId="478"/>
          <ac:spMkLst>
            <pc:docMk/>
            <pc:sldMk cId="665350748" sldId="1881"/>
            <ac:spMk id="94" creationId="{C32C9713-A50C-79A7-3279-67339146E370}"/>
          </ac:spMkLst>
        </pc:spChg>
        <pc:spChg chg="del">
          <ac:chgData name="Dong Yang" userId="141f99a0-1982-4575-b229-65b30d0025e1" providerId="ADAL" clId="{F41751A3-E23C-8B46-A957-A44194C75DD4}" dt="2025-01-16T23:04:45.133" v="2616" actId="478"/>
          <ac:spMkLst>
            <pc:docMk/>
            <pc:sldMk cId="665350748" sldId="1881"/>
            <ac:spMk id="97" creationId="{2E2F38CE-9B2E-F6D8-8B7D-6D126878F6D8}"/>
          </ac:spMkLst>
        </pc:spChg>
        <pc:grpChg chg="del">
          <ac:chgData name="Dong Yang" userId="141f99a0-1982-4575-b229-65b30d0025e1" providerId="ADAL" clId="{F41751A3-E23C-8B46-A957-A44194C75DD4}" dt="2025-01-16T23:04:41.767" v="2613" actId="478"/>
          <ac:grpSpMkLst>
            <pc:docMk/>
            <pc:sldMk cId="665350748" sldId="1881"/>
            <ac:grpSpMk id="62" creationId="{874B143A-BE22-C152-CABD-8CAE6A973E09}"/>
          </ac:grpSpMkLst>
        </pc:grpChg>
        <pc:grpChg chg="del">
          <ac:chgData name="Dong Yang" userId="141f99a0-1982-4575-b229-65b30d0025e1" providerId="ADAL" clId="{F41751A3-E23C-8B46-A957-A44194C75DD4}" dt="2025-01-16T23:04:41.767" v="2613" actId="478"/>
          <ac:grpSpMkLst>
            <pc:docMk/>
            <pc:sldMk cId="665350748" sldId="1881"/>
            <ac:grpSpMk id="65" creationId="{09155979-E9CD-22D0-BA12-7B405B29C273}"/>
          </ac:grpSpMkLst>
        </pc:grpChg>
        <pc:grpChg chg="del">
          <ac:chgData name="Dong Yang" userId="141f99a0-1982-4575-b229-65b30d0025e1" providerId="ADAL" clId="{F41751A3-E23C-8B46-A957-A44194C75DD4}" dt="2025-01-16T23:04:41.767" v="2613" actId="478"/>
          <ac:grpSpMkLst>
            <pc:docMk/>
            <pc:sldMk cId="665350748" sldId="1881"/>
            <ac:grpSpMk id="68" creationId="{CECB88A1-AAB0-D653-B11B-6AAF6ED6E43B}"/>
          </ac:grpSpMkLst>
        </pc:grpChg>
        <pc:grpChg chg="del">
          <ac:chgData name="Dong Yang" userId="141f99a0-1982-4575-b229-65b30d0025e1" providerId="ADAL" clId="{F41751A3-E23C-8B46-A957-A44194C75DD4}" dt="2025-01-16T23:04:41.767" v="2613" actId="478"/>
          <ac:grpSpMkLst>
            <pc:docMk/>
            <pc:sldMk cId="665350748" sldId="1881"/>
            <ac:grpSpMk id="71" creationId="{0D454ECE-B4ED-4C7B-5B1F-80A399F6C464}"/>
          </ac:grpSpMkLst>
        </pc:grpChg>
        <pc:picChg chg="del">
          <ac:chgData name="Dong Yang" userId="141f99a0-1982-4575-b229-65b30d0025e1" providerId="ADAL" clId="{F41751A3-E23C-8B46-A957-A44194C75DD4}" dt="2025-01-16T23:04:41.767" v="2613" actId="478"/>
          <ac:picMkLst>
            <pc:docMk/>
            <pc:sldMk cId="665350748" sldId="1881"/>
            <ac:picMk id="96" creationId="{BBF6D8EA-78D1-CD22-4435-BDAE1375C7EF}"/>
          </ac:picMkLst>
        </pc:picChg>
      </pc:sldChg>
      <pc:sldChg chg="addSp delSp modSp add del mod">
        <pc:chgData name="Dong Yang" userId="141f99a0-1982-4575-b229-65b30d0025e1" providerId="ADAL" clId="{F41751A3-E23C-8B46-A957-A44194C75DD4}" dt="2025-01-16T23:35:31.737" v="3302" actId="2696"/>
        <pc:sldMkLst>
          <pc:docMk/>
          <pc:sldMk cId="706644022" sldId="1881"/>
        </pc:sldMkLst>
        <pc:spChg chg="mod">
          <ac:chgData name="Dong Yang" userId="141f99a0-1982-4575-b229-65b30d0025e1" providerId="ADAL" clId="{F41751A3-E23C-8B46-A957-A44194C75DD4}" dt="2025-01-16T23:30:37.788" v="3259" actId="20577"/>
          <ac:spMkLst>
            <pc:docMk/>
            <pc:sldMk cId="706644022" sldId="1881"/>
            <ac:spMk id="2" creationId="{7A7ADDFD-EBAB-AFC6-A686-9AC76A1B58FF}"/>
          </ac:spMkLst>
        </pc:spChg>
        <pc:spChg chg="add mod">
          <ac:chgData name="Dong Yang" userId="141f99a0-1982-4575-b229-65b30d0025e1" providerId="ADAL" clId="{F41751A3-E23C-8B46-A957-A44194C75DD4}" dt="2025-01-16T23:31:37.121" v="3301" actId="20577"/>
          <ac:spMkLst>
            <pc:docMk/>
            <pc:sldMk cId="706644022" sldId="1881"/>
            <ac:spMk id="3" creationId="{1008FE7E-386E-90B1-BF75-1E3B1D7155B3}"/>
          </ac:spMkLst>
        </pc:spChg>
        <pc:spChg chg="mod">
          <ac:chgData name="Dong Yang" userId="141f99a0-1982-4575-b229-65b30d0025e1" providerId="ADAL" clId="{F41751A3-E23C-8B46-A957-A44194C75DD4}" dt="2025-01-16T23:31:08.425" v="3275" actId="20577"/>
          <ac:spMkLst>
            <pc:docMk/>
            <pc:sldMk cId="706644022" sldId="1881"/>
            <ac:spMk id="5" creationId="{2ECD0AF7-85CB-52EF-C3C6-FC73A6ECEE53}"/>
          </ac:spMkLst>
        </pc:spChg>
        <pc:spChg chg="del">
          <ac:chgData name="Dong Yang" userId="141f99a0-1982-4575-b229-65b30d0025e1" providerId="ADAL" clId="{F41751A3-E23C-8B46-A957-A44194C75DD4}" dt="2025-01-16T23:31:19.200" v="3276" actId="478"/>
          <ac:spMkLst>
            <pc:docMk/>
            <pc:sldMk cId="706644022" sldId="1881"/>
            <ac:spMk id="10" creationId="{73E3D2C8-9B9B-5C34-01E1-A79D3975925B}"/>
          </ac:spMkLst>
        </pc:spChg>
        <pc:spChg chg="del">
          <ac:chgData name="Dong Yang" userId="141f99a0-1982-4575-b229-65b30d0025e1" providerId="ADAL" clId="{F41751A3-E23C-8B46-A957-A44194C75DD4}" dt="2025-01-16T23:31:20.330" v="3277" actId="478"/>
          <ac:spMkLst>
            <pc:docMk/>
            <pc:sldMk cId="706644022" sldId="1881"/>
            <ac:spMk id="12" creationId="{E3DD6F6B-F89E-487C-C384-CEC842ECA6AE}"/>
          </ac:spMkLst>
        </pc:spChg>
      </pc:sldChg>
      <pc:sldChg chg="addSp delSp modSp add mod">
        <pc:chgData name="Dong Yang" userId="141f99a0-1982-4575-b229-65b30d0025e1" providerId="ADAL" clId="{F41751A3-E23C-8B46-A957-A44194C75DD4}" dt="2025-01-17T02:52:45.746" v="4008" actId="1036"/>
        <pc:sldMkLst>
          <pc:docMk/>
          <pc:sldMk cId="3240630729" sldId="1881"/>
        </pc:sldMkLst>
        <pc:spChg chg="mod">
          <ac:chgData name="Dong Yang" userId="141f99a0-1982-4575-b229-65b30d0025e1" providerId="ADAL" clId="{F41751A3-E23C-8B46-A957-A44194C75DD4}" dt="2025-01-17T02:50:21.333" v="3972" actId="20577"/>
          <ac:spMkLst>
            <pc:docMk/>
            <pc:sldMk cId="3240630729" sldId="1881"/>
            <ac:spMk id="2" creationId="{7A7ADDFD-EBAB-AFC6-A686-9AC76A1B58FF}"/>
          </ac:spMkLst>
        </pc:spChg>
        <pc:spChg chg="add mod">
          <ac:chgData name="Dong Yang" userId="141f99a0-1982-4575-b229-65b30d0025e1" providerId="ADAL" clId="{F41751A3-E23C-8B46-A957-A44194C75DD4}" dt="2025-01-17T02:52:41.466" v="4002" actId="1076"/>
          <ac:spMkLst>
            <pc:docMk/>
            <pc:sldMk cId="3240630729" sldId="1881"/>
            <ac:spMk id="8" creationId="{B7E3462B-7E0C-F344-7E07-3EE7735446AA}"/>
          </ac:spMkLst>
        </pc:spChg>
        <pc:spChg chg="del">
          <ac:chgData name="Dong Yang" userId="141f99a0-1982-4575-b229-65b30d0025e1" providerId="ADAL" clId="{F41751A3-E23C-8B46-A957-A44194C75DD4}" dt="2025-01-17T02:49:18.620" v="3930" actId="478"/>
          <ac:spMkLst>
            <pc:docMk/>
            <pc:sldMk cId="3240630729" sldId="1881"/>
            <ac:spMk id="12" creationId="{A6EA607A-67E8-6874-C9B9-B675881EF072}"/>
          </ac:spMkLst>
        </pc:spChg>
        <pc:spChg chg="del mod">
          <ac:chgData name="Dong Yang" userId="141f99a0-1982-4575-b229-65b30d0025e1" providerId="ADAL" clId="{F41751A3-E23C-8B46-A957-A44194C75DD4}" dt="2025-01-17T02:49:28.099" v="3936" actId="478"/>
          <ac:spMkLst>
            <pc:docMk/>
            <pc:sldMk cId="3240630729" sldId="1881"/>
            <ac:spMk id="13" creationId="{49E53150-AC65-00F2-7774-25D124EB9DB6}"/>
          </ac:spMkLst>
        </pc:spChg>
        <pc:spChg chg="del">
          <ac:chgData name="Dong Yang" userId="141f99a0-1982-4575-b229-65b30d0025e1" providerId="ADAL" clId="{F41751A3-E23C-8B46-A957-A44194C75DD4}" dt="2025-01-17T02:49:23.311" v="3932" actId="478"/>
          <ac:spMkLst>
            <pc:docMk/>
            <pc:sldMk cId="3240630729" sldId="1881"/>
            <ac:spMk id="15" creationId="{70BC8E9C-A295-9864-DB18-EDEB4D004DC5}"/>
          </ac:spMkLst>
        </pc:spChg>
        <pc:spChg chg="del">
          <ac:chgData name="Dong Yang" userId="141f99a0-1982-4575-b229-65b30d0025e1" providerId="ADAL" clId="{F41751A3-E23C-8B46-A957-A44194C75DD4}" dt="2025-01-17T02:49:23.311" v="3932" actId="478"/>
          <ac:spMkLst>
            <pc:docMk/>
            <pc:sldMk cId="3240630729" sldId="1881"/>
            <ac:spMk id="16" creationId="{EC8CF193-8899-9FC2-0491-D109BE2E85E1}"/>
          </ac:spMkLst>
        </pc:spChg>
        <pc:spChg chg="del">
          <ac:chgData name="Dong Yang" userId="141f99a0-1982-4575-b229-65b30d0025e1" providerId="ADAL" clId="{F41751A3-E23C-8B46-A957-A44194C75DD4}" dt="2025-01-17T02:49:23.311" v="3932" actId="478"/>
          <ac:spMkLst>
            <pc:docMk/>
            <pc:sldMk cId="3240630729" sldId="1881"/>
            <ac:spMk id="17" creationId="{70BC8E9C-A295-9864-DB18-EDEB4D004DC5}"/>
          </ac:spMkLst>
        </pc:spChg>
        <pc:picChg chg="del">
          <ac:chgData name="Dong Yang" userId="141f99a0-1982-4575-b229-65b30d0025e1" providerId="ADAL" clId="{F41751A3-E23C-8B46-A957-A44194C75DD4}" dt="2025-01-17T02:49:23.311" v="3932" actId="478"/>
          <ac:picMkLst>
            <pc:docMk/>
            <pc:sldMk cId="3240630729" sldId="1881"/>
            <ac:picMk id="3" creationId="{1597314E-E91E-099E-6B40-1AC40D0AC071}"/>
          </ac:picMkLst>
        </pc:picChg>
        <pc:picChg chg="del">
          <ac:chgData name="Dong Yang" userId="141f99a0-1982-4575-b229-65b30d0025e1" providerId="ADAL" clId="{F41751A3-E23C-8B46-A957-A44194C75DD4}" dt="2025-01-17T02:49:19.815" v="3931" actId="478"/>
          <ac:picMkLst>
            <pc:docMk/>
            <pc:sldMk cId="3240630729" sldId="1881"/>
            <ac:picMk id="5" creationId="{9273F5D6-9E3A-895A-08A3-34D4C3D28CC4}"/>
          </ac:picMkLst>
        </pc:picChg>
        <pc:picChg chg="add mod">
          <ac:chgData name="Dong Yang" userId="141f99a0-1982-4575-b229-65b30d0025e1" providerId="ADAL" clId="{F41751A3-E23C-8B46-A957-A44194C75DD4}" dt="2025-01-17T02:52:45.746" v="4008" actId="1036"/>
          <ac:picMkLst>
            <pc:docMk/>
            <pc:sldMk cId="3240630729" sldId="1881"/>
            <ac:picMk id="6" creationId="{80333F52-7B81-B57A-2149-50AFC22DA6A1}"/>
          </ac:picMkLst>
        </pc:picChg>
        <pc:picChg chg="del">
          <ac:chgData name="Dong Yang" userId="141f99a0-1982-4575-b229-65b30d0025e1" providerId="ADAL" clId="{F41751A3-E23C-8B46-A957-A44194C75DD4}" dt="2025-01-17T02:49:23.311" v="3932" actId="478"/>
          <ac:picMkLst>
            <pc:docMk/>
            <pc:sldMk cId="3240630729" sldId="1881"/>
            <ac:picMk id="7" creationId="{E2890FD3-6C44-42FB-BF07-33DAEA0BDEFC}"/>
          </ac:picMkLst>
        </pc:picChg>
        <pc:picChg chg="del">
          <ac:chgData name="Dong Yang" userId="141f99a0-1982-4575-b229-65b30d0025e1" providerId="ADAL" clId="{F41751A3-E23C-8B46-A957-A44194C75DD4}" dt="2025-01-17T02:49:23.311" v="3932" actId="478"/>
          <ac:picMkLst>
            <pc:docMk/>
            <pc:sldMk cId="3240630729" sldId="1881"/>
            <ac:picMk id="9" creationId="{DFEF44ED-C94A-DE9A-BF33-2BFFB7C884BA}"/>
          </ac:picMkLst>
        </pc:picChg>
        <pc:picChg chg="del">
          <ac:chgData name="Dong Yang" userId="141f99a0-1982-4575-b229-65b30d0025e1" providerId="ADAL" clId="{F41751A3-E23C-8B46-A957-A44194C75DD4}" dt="2025-01-17T02:49:23.311" v="3932" actId="478"/>
          <ac:picMkLst>
            <pc:docMk/>
            <pc:sldMk cId="3240630729" sldId="1881"/>
            <ac:picMk id="10" creationId="{3BE0B677-955A-6D9C-4DEC-5C61F72AA307}"/>
          </ac:picMkLst>
        </pc:picChg>
        <pc:picChg chg="del">
          <ac:chgData name="Dong Yang" userId="141f99a0-1982-4575-b229-65b30d0025e1" providerId="ADAL" clId="{F41751A3-E23C-8B46-A957-A44194C75DD4}" dt="2025-01-17T02:49:23.311" v="3932" actId="478"/>
          <ac:picMkLst>
            <pc:docMk/>
            <pc:sldMk cId="3240630729" sldId="1881"/>
            <ac:picMk id="11" creationId="{4D4FCF4A-CDEE-6278-8697-6A35AA441C7C}"/>
          </ac:picMkLst>
        </pc:picChg>
      </pc:sldChg>
      <pc:sldChg chg="add del">
        <pc:chgData name="Dong Yang" userId="141f99a0-1982-4575-b229-65b30d0025e1" providerId="ADAL" clId="{F41751A3-E23C-8B46-A957-A44194C75DD4}" dt="2025-01-16T23:01:37.881" v="2547" actId="2696"/>
        <pc:sldMkLst>
          <pc:docMk/>
          <pc:sldMk cId="3430199107" sldId="1881"/>
        </pc:sldMkLst>
      </pc:sldChg>
      <pc:sldChg chg="add">
        <pc:chgData name="Dong Yang" userId="141f99a0-1982-4575-b229-65b30d0025e1" providerId="ADAL" clId="{F41751A3-E23C-8B46-A957-A44194C75DD4}" dt="2025-01-17T16:41:40.200" v="4463" actId="2890"/>
        <pc:sldMkLst>
          <pc:docMk/>
          <pc:sldMk cId="543705392" sldId="1882"/>
        </pc:sldMkLst>
      </pc:sldChg>
    </pc:docChg>
  </pc:docChgLst>
  <pc:docChgLst>
    <pc:chgData name="Dong Yang" userId="141f99a0-1982-4575-b229-65b30d0025e1" providerId="ADAL" clId="{D61DF9DA-5B7A-DF46-983D-8A753349F2C7}"/>
    <pc:docChg chg="undo redo custSel addSld delSld modSld">
      <pc:chgData name="Dong Yang" userId="141f99a0-1982-4575-b229-65b30d0025e1" providerId="ADAL" clId="{D61DF9DA-5B7A-DF46-983D-8A753349F2C7}" dt="2024-11-10T13:43:17.493" v="2138" actId="1038"/>
      <pc:docMkLst>
        <pc:docMk/>
      </pc:docMkLst>
      <pc:sldChg chg="modAnim">
        <pc:chgData name="Dong Yang" userId="141f99a0-1982-4575-b229-65b30d0025e1" providerId="ADAL" clId="{D61DF9DA-5B7A-DF46-983D-8A753349F2C7}" dt="2024-11-05T12:02:35.120" v="34"/>
        <pc:sldMkLst>
          <pc:docMk/>
          <pc:sldMk cId="1592627899" sldId="258"/>
        </pc:sldMkLst>
      </pc:sldChg>
      <pc:sldChg chg="addSp delSp modSp mod">
        <pc:chgData name="Dong Yang" userId="141f99a0-1982-4575-b229-65b30d0025e1" providerId="ADAL" clId="{D61DF9DA-5B7A-DF46-983D-8A753349F2C7}" dt="2024-11-07T17:56:20.832" v="846" actId="688"/>
        <pc:sldMkLst>
          <pc:docMk/>
          <pc:sldMk cId="613118638" sldId="280"/>
        </pc:sldMkLst>
        <pc:spChg chg="add del mod">
          <ac:chgData name="Dong Yang" userId="141f99a0-1982-4575-b229-65b30d0025e1" providerId="ADAL" clId="{D61DF9DA-5B7A-DF46-983D-8A753349F2C7}" dt="2024-11-07T17:56:20.832" v="846" actId="688"/>
          <ac:spMkLst>
            <pc:docMk/>
            <pc:sldMk cId="613118638" sldId="280"/>
            <ac:spMk id="3" creationId="{C02C21A4-0849-EE6B-BCC9-D88B30976283}"/>
          </ac:spMkLst>
        </pc:spChg>
      </pc:sldChg>
      <pc:sldChg chg="addSp delSp modSp del mod">
        <pc:chgData name="Dong Yang" userId="141f99a0-1982-4575-b229-65b30d0025e1" providerId="ADAL" clId="{D61DF9DA-5B7A-DF46-983D-8A753349F2C7}" dt="2024-11-05T13:41:29.846" v="640" actId="2696"/>
        <pc:sldMkLst>
          <pc:docMk/>
          <pc:sldMk cId="3293914402" sldId="284"/>
        </pc:sldMkLst>
        <pc:spChg chg="mod">
          <ac:chgData name="Dong Yang" userId="141f99a0-1982-4575-b229-65b30d0025e1" providerId="ADAL" clId="{D61DF9DA-5B7A-DF46-983D-8A753349F2C7}" dt="2024-11-05T13:15:55.356" v="47" actId="20577"/>
          <ac:spMkLst>
            <pc:docMk/>
            <pc:sldMk cId="3293914402" sldId="284"/>
            <ac:spMk id="2" creationId="{7A7ADDFD-EBAB-AFC6-A686-9AC76A1B58FF}"/>
          </ac:spMkLst>
        </pc:spChg>
        <pc:spChg chg="add mod">
          <ac:chgData name="Dong Yang" userId="141f99a0-1982-4575-b229-65b30d0025e1" providerId="ADAL" clId="{D61DF9DA-5B7A-DF46-983D-8A753349F2C7}" dt="2024-11-05T13:23:39.269" v="143" actId="1076"/>
          <ac:spMkLst>
            <pc:docMk/>
            <pc:sldMk cId="3293914402" sldId="284"/>
            <ac:spMk id="8" creationId="{E3E9F63E-20B9-4E96-7BCE-20F16DD38FCF}"/>
          </ac:spMkLst>
        </pc:spChg>
        <pc:spChg chg="add del mod">
          <ac:chgData name="Dong Yang" userId="141f99a0-1982-4575-b229-65b30d0025e1" providerId="ADAL" clId="{D61DF9DA-5B7A-DF46-983D-8A753349F2C7}" dt="2024-11-05T13:23:46.975" v="147"/>
          <ac:spMkLst>
            <pc:docMk/>
            <pc:sldMk cId="3293914402" sldId="284"/>
            <ac:spMk id="10" creationId="{E51554EB-C646-72D0-8EB9-5F02576B2991}"/>
          </ac:spMkLst>
        </pc:spChg>
        <pc:graphicFrameChg chg="add mod modGraphic">
          <ac:chgData name="Dong Yang" userId="141f99a0-1982-4575-b229-65b30d0025e1" providerId="ADAL" clId="{D61DF9DA-5B7A-DF46-983D-8A753349F2C7}" dt="2024-11-05T13:26:33.687" v="182" actId="2165"/>
          <ac:graphicFrameMkLst>
            <pc:docMk/>
            <pc:sldMk cId="3293914402" sldId="284"/>
            <ac:graphicFrameMk id="6" creationId="{D497B0F8-3DA3-DBF2-3C32-C3AF28E50A25}"/>
          </ac:graphicFrameMkLst>
        </pc:graphicFrameChg>
        <pc:picChg chg="del">
          <ac:chgData name="Dong Yang" userId="141f99a0-1982-4575-b229-65b30d0025e1" providerId="ADAL" clId="{D61DF9DA-5B7A-DF46-983D-8A753349F2C7}" dt="2024-11-05T13:16:19.662" v="49" actId="478"/>
          <ac:picMkLst>
            <pc:docMk/>
            <pc:sldMk cId="3293914402" sldId="284"/>
            <ac:picMk id="3" creationId="{BBB8623D-7B28-EAC5-179D-2D8EC20CE5DB}"/>
          </ac:picMkLst>
        </pc:picChg>
        <pc:picChg chg="del">
          <ac:chgData name="Dong Yang" userId="141f99a0-1982-4575-b229-65b30d0025e1" providerId="ADAL" clId="{D61DF9DA-5B7A-DF46-983D-8A753349F2C7}" dt="2024-11-05T13:16:19.662" v="49" actId="478"/>
          <ac:picMkLst>
            <pc:docMk/>
            <pc:sldMk cId="3293914402" sldId="284"/>
            <ac:picMk id="5" creationId="{0E39D7C6-F810-40CB-7DAD-50D87B091689}"/>
          </ac:picMkLst>
        </pc:picChg>
        <pc:picChg chg="del">
          <ac:chgData name="Dong Yang" userId="141f99a0-1982-4575-b229-65b30d0025e1" providerId="ADAL" clId="{D61DF9DA-5B7A-DF46-983D-8A753349F2C7}" dt="2024-11-05T13:16:19.662" v="49" actId="478"/>
          <ac:picMkLst>
            <pc:docMk/>
            <pc:sldMk cId="3293914402" sldId="284"/>
            <ac:picMk id="7" creationId="{DA19C2DC-3EC8-6201-F25D-3C7B37A56465}"/>
          </ac:picMkLst>
        </pc:picChg>
        <pc:picChg chg="del">
          <ac:chgData name="Dong Yang" userId="141f99a0-1982-4575-b229-65b30d0025e1" providerId="ADAL" clId="{D61DF9DA-5B7A-DF46-983D-8A753349F2C7}" dt="2024-11-05T13:16:19.662" v="49" actId="478"/>
          <ac:picMkLst>
            <pc:docMk/>
            <pc:sldMk cId="3293914402" sldId="284"/>
            <ac:picMk id="9" creationId="{1D95B3B2-2F7D-36FC-66F8-BF5F55B66D1F}"/>
          </ac:picMkLst>
        </pc:picChg>
        <pc:picChg chg="del">
          <ac:chgData name="Dong Yang" userId="141f99a0-1982-4575-b229-65b30d0025e1" providerId="ADAL" clId="{D61DF9DA-5B7A-DF46-983D-8A753349F2C7}" dt="2024-11-05T13:16:19.662" v="49" actId="478"/>
          <ac:picMkLst>
            <pc:docMk/>
            <pc:sldMk cId="3293914402" sldId="284"/>
            <ac:picMk id="12" creationId="{64CF57FD-61FC-8461-AC6F-DF5F5818A6C1}"/>
          </ac:picMkLst>
        </pc:picChg>
        <pc:picChg chg="del">
          <ac:chgData name="Dong Yang" userId="141f99a0-1982-4575-b229-65b30d0025e1" providerId="ADAL" clId="{D61DF9DA-5B7A-DF46-983D-8A753349F2C7}" dt="2024-11-05T13:16:19.662" v="49" actId="478"/>
          <ac:picMkLst>
            <pc:docMk/>
            <pc:sldMk cId="3293914402" sldId="284"/>
            <ac:picMk id="13" creationId="{E6604D9C-56A9-FEBA-A652-49EE75E365F6}"/>
          </ac:picMkLst>
        </pc:picChg>
        <pc:picChg chg="del">
          <ac:chgData name="Dong Yang" userId="141f99a0-1982-4575-b229-65b30d0025e1" providerId="ADAL" clId="{D61DF9DA-5B7A-DF46-983D-8A753349F2C7}" dt="2024-11-05T13:16:19.662" v="49" actId="478"/>
          <ac:picMkLst>
            <pc:docMk/>
            <pc:sldMk cId="3293914402" sldId="284"/>
            <ac:picMk id="14" creationId="{384D756E-B822-B551-425E-11C3E394D037}"/>
          </ac:picMkLst>
        </pc:picChg>
        <pc:picChg chg="del">
          <ac:chgData name="Dong Yang" userId="141f99a0-1982-4575-b229-65b30d0025e1" providerId="ADAL" clId="{D61DF9DA-5B7A-DF46-983D-8A753349F2C7}" dt="2024-11-05T13:16:19.662" v="49" actId="478"/>
          <ac:picMkLst>
            <pc:docMk/>
            <pc:sldMk cId="3293914402" sldId="284"/>
            <ac:picMk id="15" creationId="{FB04A475-E1D5-89AD-6F43-BFFDF54263A6}"/>
          </ac:picMkLst>
        </pc:picChg>
      </pc:sldChg>
      <pc:sldChg chg="modAnim modNotesTx">
        <pc:chgData name="Dong Yang" userId="141f99a0-1982-4575-b229-65b30d0025e1" providerId="ADAL" clId="{D61DF9DA-5B7A-DF46-983D-8A753349F2C7}" dt="2024-11-05T13:52:05.281" v="641" actId="115"/>
        <pc:sldMkLst>
          <pc:docMk/>
          <pc:sldMk cId="471469050" sldId="1861"/>
        </pc:sldMkLst>
      </pc:sldChg>
      <pc:sldChg chg="modAnim">
        <pc:chgData name="Dong Yang" userId="141f99a0-1982-4575-b229-65b30d0025e1" providerId="ADAL" clId="{D61DF9DA-5B7A-DF46-983D-8A753349F2C7}" dt="2024-11-05T12:01:21.501" v="32"/>
        <pc:sldMkLst>
          <pc:docMk/>
          <pc:sldMk cId="2381257526" sldId="1864"/>
        </pc:sldMkLst>
      </pc:sldChg>
      <pc:sldChg chg="addSp modSp add mod modAnim">
        <pc:chgData name="Dong Yang" userId="141f99a0-1982-4575-b229-65b30d0025e1" providerId="ADAL" clId="{D61DF9DA-5B7A-DF46-983D-8A753349F2C7}" dt="2024-11-05T13:41:21.384" v="639"/>
        <pc:sldMkLst>
          <pc:docMk/>
          <pc:sldMk cId="1108036644" sldId="1872"/>
        </pc:sldMkLst>
        <pc:spChg chg="mod">
          <ac:chgData name="Dong Yang" userId="141f99a0-1982-4575-b229-65b30d0025e1" providerId="ADAL" clId="{D61DF9DA-5B7A-DF46-983D-8A753349F2C7}" dt="2024-11-05T13:38:52.143" v="580"/>
          <ac:spMkLst>
            <pc:docMk/>
            <pc:sldMk cId="1108036644" sldId="1872"/>
            <ac:spMk id="2" creationId="{7A7ADDFD-EBAB-AFC6-A686-9AC76A1B58FF}"/>
          </ac:spMkLst>
        </pc:spChg>
        <pc:spChg chg="add mod">
          <ac:chgData name="Dong Yang" userId="141f99a0-1982-4575-b229-65b30d0025e1" providerId="ADAL" clId="{D61DF9DA-5B7A-DF46-983D-8A753349F2C7}" dt="2024-11-05T13:34:15.533" v="442" actId="2711"/>
          <ac:spMkLst>
            <pc:docMk/>
            <pc:sldMk cId="1108036644" sldId="1872"/>
            <ac:spMk id="6" creationId="{BC4C27B9-367A-23C4-C39B-47AE5B02134E}"/>
          </ac:spMkLst>
        </pc:spChg>
        <pc:spChg chg="add mod">
          <ac:chgData name="Dong Yang" userId="141f99a0-1982-4575-b229-65b30d0025e1" providerId="ADAL" clId="{D61DF9DA-5B7A-DF46-983D-8A753349F2C7}" dt="2024-11-05T13:34:46.112" v="485" actId="1076"/>
          <ac:spMkLst>
            <pc:docMk/>
            <pc:sldMk cId="1108036644" sldId="1872"/>
            <ac:spMk id="8" creationId="{FD11782D-09D4-E480-FE54-D65D90F7CCDD}"/>
          </ac:spMkLst>
        </pc:spChg>
        <pc:spChg chg="add mod">
          <ac:chgData name="Dong Yang" userId="141f99a0-1982-4575-b229-65b30d0025e1" providerId="ADAL" clId="{D61DF9DA-5B7A-DF46-983D-8A753349F2C7}" dt="2024-11-05T13:35:06.895" v="491" actId="20577"/>
          <ac:spMkLst>
            <pc:docMk/>
            <pc:sldMk cId="1108036644" sldId="1872"/>
            <ac:spMk id="10" creationId="{385204B9-9000-2E9C-D914-CF0C152274C0}"/>
          </ac:spMkLst>
        </pc:spChg>
        <pc:spChg chg="add mod">
          <ac:chgData name="Dong Yang" userId="141f99a0-1982-4575-b229-65b30d0025e1" providerId="ADAL" clId="{D61DF9DA-5B7A-DF46-983D-8A753349F2C7}" dt="2024-11-05T13:35:11.849" v="494" actId="20577"/>
          <ac:spMkLst>
            <pc:docMk/>
            <pc:sldMk cId="1108036644" sldId="1872"/>
            <ac:spMk id="11" creationId="{D53F8934-AECB-AAC5-E44A-13181C1009ED}"/>
          </ac:spMkLst>
        </pc:spChg>
        <pc:spChg chg="add mod">
          <ac:chgData name="Dong Yang" userId="141f99a0-1982-4575-b229-65b30d0025e1" providerId="ADAL" clId="{D61DF9DA-5B7A-DF46-983D-8A753349F2C7}" dt="2024-11-05T13:35:18.938" v="497" actId="20577"/>
          <ac:spMkLst>
            <pc:docMk/>
            <pc:sldMk cId="1108036644" sldId="1872"/>
            <ac:spMk id="16" creationId="{0734C50B-1AAE-0C7A-B056-02E71DD0646D}"/>
          </ac:spMkLst>
        </pc:spChg>
        <pc:spChg chg="add mod">
          <ac:chgData name="Dong Yang" userId="141f99a0-1982-4575-b229-65b30d0025e1" providerId="ADAL" clId="{D61DF9DA-5B7A-DF46-983D-8A753349F2C7}" dt="2024-11-05T13:35:21.186" v="499"/>
          <ac:spMkLst>
            <pc:docMk/>
            <pc:sldMk cId="1108036644" sldId="1872"/>
            <ac:spMk id="17" creationId="{70BC8E9C-A295-9864-DB18-EDEB4D004DC5}"/>
          </ac:spMkLst>
        </pc:spChg>
        <pc:spChg chg="add mod">
          <ac:chgData name="Dong Yang" userId="141f99a0-1982-4575-b229-65b30d0025e1" providerId="ADAL" clId="{D61DF9DA-5B7A-DF46-983D-8A753349F2C7}" dt="2024-11-05T13:35:21.186" v="499"/>
          <ac:spMkLst>
            <pc:docMk/>
            <pc:sldMk cId="1108036644" sldId="1872"/>
            <ac:spMk id="18" creationId="{EC8CF193-8899-9FC2-0491-D109BE2E85E1}"/>
          </ac:spMkLst>
        </pc:spChg>
        <pc:spChg chg="add mod">
          <ac:chgData name="Dong Yang" userId="141f99a0-1982-4575-b229-65b30d0025e1" providerId="ADAL" clId="{D61DF9DA-5B7A-DF46-983D-8A753349F2C7}" dt="2024-11-05T13:35:21.186" v="499"/>
          <ac:spMkLst>
            <pc:docMk/>
            <pc:sldMk cId="1108036644" sldId="1872"/>
            <ac:spMk id="19" creationId="{70BC8E9C-A295-9864-DB18-EDEB4D004DC5}"/>
          </ac:spMkLst>
        </pc:spChg>
        <pc:spChg chg="add mod">
          <ac:chgData name="Dong Yang" userId="141f99a0-1982-4575-b229-65b30d0025e1" providerId="ADAL" clId="{D61DF9DA-5B7A-DF46-983D-8A753349F2C7}" dt="2024-11-05T13:35:28.972" v="503" actId="20577"/>
          <ac:spMkLst>
            <pc:docMk/>
            <pc:sldMk cId="1108036644" sldId="1872"/>
            <ac:spMk id="20" creationId="{7176811C-C31D-5269-EE8D-D3B864E9677B}"/>
          </ac:spMkLst>
        </pc:spChg>
        <pc:spChg chg="add mod">
          <ac:chgData name="Dong Yang" userId="141f99a0-1982-4575-b229-65b30d0025e1" providerId="ADAL" clId="{D61DF9DA-5B7A-DF46-983D-8A753349F2C7}" dt="2024-11-05T13:41:05.695" v="635" actId="115"/>
          <ac:spMkLst>
            <pc:docMk/>
            <pc:sldMk cId="1108036644" sldId="1872"/>
            <ac:spMk id="21" creationId="{32490851-14DD-1CFA-E6A6-9FE3F12A668E}"/>
          </ac:spMkLst>
        </pc:spChg>
        <pc:spChg chg="add mod">
          <ac:chgData name="Dong Yang" userId="141f99a0-1982-4575-b229-65b30d0025e1" providerId="ADAL" clId="{D61DF9DA-5B7A-DF46-983D-8A753349F2C7}" dt="2024-11-05T13:41:11.785" v="638" actId="20577"/>
          <ac:spMkLst>
            <pc:docMk/>
            <pc:sldMk cId="1108036644" sldId="1872"/>
            <ac:spMk id="23" creationId="{20C3F606-AFA1-E45C-301E-4A03147D7598}"/>
          </ac:spMkLst>
        </pc:spChg>
        <pc:spChg chg="add mod">
          <ac:chgData name="Dong Yang" userId="141f99a0-1982-4575-b229-65b30d0025e1" providerId="ADAL" clId="{D61DF9DA-5B7A-DF46-983D-8A753349F2C7}" dt="2024-11-05T13:40:59.528" v="634" actId="1076"/>
          <ac:spMkLst>
            <pc:docMk/>
            <pc:sldMk cId="1108036644" sldId="1872"/>
            <ac:spMk id="25" creationId="{C4BB022B-054B-B868-C5E5-100AF6D8AC81}"/>
          </ac:spMkLst>
        </pc:spChg>
        <pc:spChg chg="add mod">
          <ac:chgData name="Dong Yang" userId="141f99a0-1982-4575-b229-65b30d0025e1" providerId="ADAL" clId="{D61DF9DA-5B7A-DF46-983D-8A753349F2C7}" dt="2024-11-05T13:40:51.195" v="618" actId="1076"/>
          <ac:spMkLst>
            <pc:docMk/>
            <pc:sldMk cId="1108036644" sldId="1872"/>
            <ac:spMk id="26" creationId="{10562826-142D-31F0-8916-C882674B318F}"/>
          </ac:spMkLst>
        </pc:spChg>
      </pc:sldChg>
      <pc:sldChg chg="addSp delSp modSp add mod">
        <pc:chgData name="Dong Yang" userId="141f99a0-1982-4575-b229-65b30d0025e1" providerId="ADAL" clId="{D61DF9DA-5B7A-DF46-983D-8A753349F2C7}" dt="2024-11-05T13:39:09.159" v="584"/>
        <pc:sldMkLst>
          <pc:docMk/>
          <pc:sldMk cId="254302662" sldId="1873"/>
        </pc:sldMkLst>
        <pc:spChg chg="mod">
          <ac:chgData name="Dong Yang" userId="141f99a0-1982-4575-b229-65b30d0025e1" providerId="ADAL" clId="{D61DF9DA-5B7A-DF46-983D-8A753349F2C7}" dt="2024-11-05T13:39:09.159" v="584"/>
          <ac:spMkLst>
            <pc:docMk/>
            <pc:sldMk cId="254302662" sldId="1873"/>
            <ac:spMk id="2" creationId="{7A7ADDFD-EBAB-AFC6-A686-9AC76A1B58FF}"/>
          </ac:spMkLst>
        </pc:spChg>
        <pc:spChg chg="del">
          <ac:chgData name="Dong Yang" userId="141f99a0-1982-4575-b229-65b30d0025e1" providerId="ADAL" clId="{D61DF9DA-5B7A-DF46-983D-8A753349F2C7}" dt="2024-11-05T13:27:52.205" v="185" actId="478"/>
          <ac:spMkLst>
            <pc:docMk/>
            <pc:sldMk cId="254302662" sldId="1873"/>
            <ac:spMk id="8" creationId="{E3E9F63E-20B9-4E96-7BCE-20F16DD38FCF}"/>
          </ac:spMkLst>
        </pc:spChg>
        <pc:spChg chg="add mod">
          <ac:chgData name="Dong Yang" userId="141f99a0-1982-4575-b229-65b30d0025e1" providerId="ADAL" clId="{D61DF9DA-5B7A-DF46-983D-8A753349F2C7}" dt="2024-11-05T13:31:00.432" v="329" actId="1076"/>
          <ac:spMkLst>
            <pc:docMk/>
            <pc:sldMk cId="254302662" sldId="1873"/>
            <ac:spMk id="12" creationId="{A6EA607A-67E8-6874-C9B9-B675881EF072}"/>
          </ac:spMkLst>
        </pc:spChg>
        <pc:spChg chg="add mod">
          <ac:chgData name="Dong Yang" userId="141f99a0-1982-4575-b229-65b30d0025e1" providerId="ADAL" clId="{D61DF9DA-5B7A-DF46-983D-8A753349F2C7}" dt="2024-11-05T13:30:54.945" v="328" actId="1076"/>
          <ac:spMkLst>
            <pc:docMk/>
            <pc:sldMk cId="254302662" sldId="1873"/>
            <ac:spMk id="13" creationId="{49E53150-AC65-00F2-7774-25D124EB9DB6}"/>
          </ac:spMkLst>
        </pc:spChg>
        <pc:spChg chg="add del mod">
          <ac:chgData name="Dong Yang" userId="141f99a0-1982-4575-b229-65b30d0025e1" providerId="ADAL" clId="{D61DF9DA-5B7A-DF46-983D-8A753349F2C7}" dt="2024-11-05T13:31:13.634" v="355" actId="478"/>
          <ac:spMkLst>
            <pc:docMk/>
            <pc:sldMk cId="254302662" sldId="1873"/>
            <ac:spMk id="14" creationId="{7E57DBBB-EE1E-0B92-EFA5-E955895D47B6}"/>
          </ac:spMkLst>
        </pc:spChg>
        <pc:spChg chg="add mod">
          <ac:chgData name="Dong Yang" userId="141f99a0-1982-4575-b229-65b30d0025e1" providerId="ADAL" clId="{D61DF9DA-5B7A-DF46-983D-8A753349F2C7}" dt="2024-11-05T13:31:40.655" v="384" actId="1038"/>
          <ac:spMkLst>
            <pc:docMk/>
            <pc:sldMk cId="254302662" sldId="1873"/>
            <ac:spMk id="15" creationId="{70BC8E9C-A295-9864-DB18-EDEB4D004DC5}"/>
          </ac:spMkLst>
        </pc:spChg>
        <pc:spChg chg="add mod">
          <ac:chgData name="Dong Yang" userId="141f99a0-1982-4575-b229-65b30d0025e1" providerId="ADAL" clId="{D61DF9DA-5B7A-DF46-983D-8A753349F2C7}" dt="2024-11-05T13:31:29.845" v="371" actId="1076"/>
          <ac:spMkLst>
            <pc:docMk/>
            <pc:sldMk cId="254302662" sldId="1873"/>
            <ac:spMk id="16" creationId="{EC8CF193-8899-9FC2-0491-D109BE2E85E1}"/>
          </ac:spMkLst>
        </pc:spChg>
        <pc:spChg chg="add mod">
          <ac:chgData name="Dong Yang" userId="141f99a0-1982-4575-b229-65b30d0025e1" providerId="ADAL" clId="{D61DF9DA-5B7A-DF46-983D-8A753349F2C7}" dt="2024-11-05T13:31:36.056" v="375" actId="20577"/>
          <ac:spMkLst>
            <pc:docMk/>
            <pc:sldMk cId="254302662" sldId="1873"/>
            <ac:spMk id="17" creationId="{70BC8E9C-A295-9864-DB18-EDEB4D004DC5}"/>
          </ac:spMkLst>
        </pc:spChg>
        <pc:graphicFrameChg chg="del">
          <ac:chgData name="Dong Yang" userId="141f99a0-1982-4575-b229-65b30d0025e1" providerId="ADAL" clId="{D61DF9DA-5B7A-DF46-983D-8A753349F2C7}" dt="2024-11-05T13:27:50.555" v="184" actId="478"/>
          <ac:graphicFrameMkLst>
            <pc:docMk/>
            <pc:sldMk cId="254302662" sldId="1873"/>
            <ac:graphicFrameMk id="6" creationId="{D497B0F8-3DA3-DBF2-3C32-C3AF28E50A25}"/>
          </ac:graphicFrameMkLst>
        </pc:graphicFrameChg>
        <pc:picChg chg="add mod">
          <ac:chgData name="Dong Yang" userId="141f99a0-1982-4575-b229-65b30d0025e1" providerId="ADAL" clId="{D61DF9DA-5B7A-DF46-983D-8A753349F2C7}" dt="2024-11-05T13:30:12.926" v="290" actId="1036"/>
          <ac:picMkLst>
            <pc:docMk/>
            <pc:sldMk cId="254302662" sldId="1873"/>
            <ac:picMk id="3" creationId="{1597314E-E91E-099E-6B40-1AC40D0AC071}"/>
          </ac:picMkLst>
        </pc:picChg>
        <pc:picChg chg="add mod">
          <ac:chgData name="Dong Yang" userId="141f99a0-1982-4575-b229-65b30d0025e1" providerId="ADAL" clId="{D61DF9DA-5B7A-DF46-983D-8A753349F2C7}" dt="2024-11-05T13:30:12.926" v="290" actId="1036"/>
          <ac:picMkLst>
            <pc:docMk/>
            <pc:sldMk cId="254302662" sldId="1873"/>
            <ac:picMk id="5" creationId="{9273F5D6-9E3A-895A-08A3-34D4C3D28CC4}"/>
          </ac:picMkLst>
        </pc:picChg>
        <pc:picChg chg="add mod">
          <ac:chgData name="Dong Yang" userId="141f99a0-1982-4575-b229-65b30d0025e1" providerId="ADAL" clId="{D61DF9DA-5B7A-DF46-983D-8A753349F2C7}" dt="2024-11-05T13:30:12.926" v="290" actId="1036"/>
          <ac:picMkLst>
            <pc:docMk/>
            <pc:sldMk cId="254302662" sldId="1873"/>
            <ac:picMk id="7" creationId="{E2890FD3-6C44-42FB-BF07-33DAEA0BDEFC}"/>
          </ac:picMkLst>
        </pc:picChg>
        <pc:picChg chg="add mod">
          <ac:chgData name="Dong Yang" userId="141f99a0-1982-4575-b229-65b30d0025e1" providerId="ADAL" clId="{D61DF9DA-5B7A-DF46-983D-8A753349F2C7}" dt="2024-11-05T13:30:12.926" v="290" actId="1036"/>
          <ac:picMkLst>
            <pc:docMk/>
            <pc:sldMk cId="254302662" sldId="1873"/>
            <ac:picMk id="9" creationId="{DFEF44ED-C94A-DE9A-BF33-2BFFB7C884BA}"/>
          </ac:picMkLst>
        </pc:picChg>
        <pc:picChg chg="add mod">
          <ac:chgData name="Dong Yang" userId="141f99a0-1982-4575-b229-65b30d0025e1" providerId="ADAL" clId="{D61DF9DA-5B7A-DF46-983D-8A753349F2C7}" dt="2024-11-05T13:30:12.926" v="290" actId="1036"/>
          <ac:picMkLst>
            <pc:docMk/>
            <pc:sldMk cId="254302662" sldId="1873"/>
            <ac:picMk id="10" creationId="{3BE0B677-955A-6D9C-4DEC-5C61F72AA307}"/>
          </ac:picMkLst>
        </pc:picChg>
        <pc:picChg chg="add mod">
          <ac:chgData name="Dong Yang" userId="141f99a0-1982-4575-b229-65b30d0025e1" providerId="ADAL" clId="{D61DF9DA-5B7A-DF46-983D-8A753349F2C7}" dt="2024-11-05T13:30:12.926" v="290" actId="1036"/>
          <ac:picMkLst>
            <pc:docMk/>
            <pc:sldMk cId="254302662" sldId="1873"/>
            <ac:picMk id="11" creationId="{4D4FCF4A-CDEE-6278-8697-6A35AA441C7C}"/>
          </ac:picMkLst>
        </pc:picChg>
      </pc:sldChg>
      <pc:sldChg chg="addSp delSp modSp add mod">
        <pc:chgData name="Dong Yang" userId="141f99a0-1982-4575-b229-65b30d0025e1" providerId="ADAL" clId="{D61DF9DA-5B7A-DF46-983D-8A753349F2C7}" dt="2024-11-05T13:39:21.849" v="585"/>
        <pc:sldMkLst>
          <pc:docMk/>
          <pc:sldMk cId="500514969" sldId="1874"/>
        </pc:sldMkLst>
        <pc:spChg chg="mod">
          <ac:chgData name="Dong Yang" userId="141f99a0-1982-4575-b229-65b30d0025e1" providerId="ADAL" clId="{D61DF9DA-5B7A-DF46-983D-8A753349F2C7}" dt="2024-11-05T13:39:21.849" v="585"/>
          <ac:spMkLst>
            <pc:docMk/>
            <pc:sldMk cId="500514969" sldId="1874"/>
            <ac:spMk id="2" creationId="{7A7ADDFD-EBAB-AFC6-A686-9AC76A1B58FF}"/>
          </ac:spMkLst>
        </pc:spChg>
        <pc:spChg chg="mod">
          <ac:chgData name="Dong Yang" userId="141f99a0-1982-4575-b229-65b30d0025e1" providerId="ADAL" clId="{D61DF9DA-5B7A-DF46-983D-8A753349F2C7}" dt="2024-11-05T13:36:50.866" v="542" actId="1035"/>
          <ac:spMkLst>
            <pc:docMk/>
            <pc:sldMk cId="500514969" sldId="1874"/>
            <ac:spMk id="12" creationId="{A6EA607A-67E8-6874-C9B9-B675881EF072}"/>
          </ac:spMkLst>
        </pc:spChg>
        <pc:spChg chg="mod">
          <ac:chgData name="Dong Yang" userId="141f99a0-1982-4575-b229-65b30d0025e1" providerId="ADAL" clId="{D61DF9DA-5B7A-DF46-983D-8A753349F2C7}" dt="2024-11-05T13:36:50.866" v="542" actId="1035"/>
          <ac:spMkLst>
            <pc:docMk/>
            <pc:sldMk cId="500514969" sldId="1874"/>
            <ac:spMk id="13" creationId="{49E53150-AC65-00F2-7774-25D124EB9DB6}"/>
          </ac:spMkLst>
        </pc:spChg>
        <pc:spChg chg="mod">
          <ac:chgData name="Dong Yang" userId="141f99a0-1982-4575-b229-65b30d0025e1" providerId="ADAL" clId="{D61DF9DA-5B7A-DF46-983D-8A753349F2C7}" dt="2024-11-05T13:36:50.866" v="542" actId="1035"/>
          <ac:spMkLst>
            <pc:docMk/>
            <pc:sldMk cId="500514969" sldId="1874"/>
            <ac:spMk id="15" creationId="{70BC8E9C-A295-9864-DB18-EDEB4D004DC5}"/>
          </ac:spMkLst>
        </pc:spChg>
        <pc:spChg chg="mod">
          <ac:chgData name="Dong Yang" userId="141f99a0-1982-4575-b229-65b30d0025e1" providerId="ADAL" clId="{D61DF9DA-5B7A-DF46-983D-8A753349F2C7}" dt="2024-11-05T13:36:50.866" v="542" actId="1035"/>
          <ac:spMkLst>
            <pc:docMk/>
            <pc:sldMk cId="500514969" sldId="1874"/>
            <ac:spMk id="16" creationId="{EC8CF193-8899-9FC2-0491-D109BE2E85E1}"/>
          </ac:spMkLst>
        </pc:spChg>
        <pc:spChg chg="mod">
          <ac:chgData name="Dong Yang" userId="141f99a0-1982-4575-b229-65b30d0025e1" providerId="ADAL" clId="{D61DF9DA-5B7A-DF46-983D-8A753349F2C7}" dt="2024-11-05T13:36:50.866" v="542" actId="1035"/>
          <ac:spMkLst>
            <pc:docMk/>
            <pc:sldMk cId="500514969" sldId="1874"/>
            <ac:spMk id="17" creationId="{70BC8E9C-A295-9864-DB18-EDEB4D004DC5}"/>
          </ac:spMkLst>
        </pc:spChg>
        <pc:spChg chg="add mod">
          <ac:chgData name="Dong Yang" userId="141f99a0-1982-4575-b229-65b30d0025e1" providerId="ADAL" clId="{D61DF9DA-5B7A-DF46-983D-8A753349F2C7}" dt="2024-11-05T13:37:51.858" v="571" actId="1036"/>
          <ac:spMkLst>
            <pc:docMk/>
            <pc:sldMk cId="500514969" sldId="1874"/>
            <ac:spMk id="21" creationId="{32490851-14DD-1CFA-E6A6-9FE3F12A668E}"/>
          </ac:spMkLst>
        </pc:spChg>
        <pc:spChg chg="add del mod">
          <ac:chgData name="Dong Yang" userId="141f99a0-1982-4575-b229-65b30d0025e1" providerId="ADAL" clId="{D61DF9DA-5B7A-DF46-983D-8A753349F2C7}" dt="2024-11-05T13:37:48.703" v="565" actId="478"/>
          <ac:spMkLst>
            <pc:docMk/>
            <pc:sldMk cId="500514969" sldId="1874"/>
            <ac:spMk id="22" creationId="{44D39AC2-1870-6F7E-0333-4B3B21ECAFC9}"/>
          </ac:spMkLst>
        </pc:spChg>
        <pc:picChg chg="del">
          <ac:chgData name="Dong Yang" userId="141f99a0-1982-4575-b229-65b30d0025e1" providerId="ADAL" clId="{D61DF9DA-5B7A-DF46-983D-8A753349F2C7}" dt="2024-11-05T13:32:00.770" v="386" actId="478"/>
          <ac:picMkLst>
            <pc:docMk/>
            <pc:sldMk cId="500514969" sldId="1874"/>
            <ac:picMk id="3" creationId="{1597314E-E91E-099E-6B40-1AC40D0AC071}"/>
          </ac:picMkLst>
        </pc:picChg>
        <pc:picChg chg="del">
          <ac:chgData name="Dong Yang" userId="141f99a0-1982-4575-b229-65b30d0025e1" providerId="ADAL" clId="{D61DF9DA-5B7A-DF46-983D-8A753349F2C7}" dt="2024-11-05T13:32:15.814" v="390" actId="478"/>
          <ac:picMkLst>
            <pc:docMk/>
            <pc:sldMk cId="500514969" sldId="1874"/>
            <ac:picMk id="5" creationId="{9273F5D6-9E3A-895A-08A3-34D4C3D28CC4}"/>
          </ac:picMkLst>
        </pc:picChg>
        <pc:picChg chg="add mod">
          <ac:chgData name="Dong Yang" userId="141f99a0-1982-4575-b229-65b30d0025e1" providerId="ADAL" clId="{D61DF9DA-5B7A-DF46-983D-8A753349F2C7}" dt="2024-11-05T13:36:50.866" v="542" actId="1035"/>
          <ac:picMkLst>
            <pc:docMk/>
            <pc:sldMk cId="500514969" sldId="1874"/>
            <ac:picMk id="6" creationId="{97C928CD-CB2D-5A38-3B7A-DAD07710EF30}"/>
          </ac:picMkLst>
        </pc:picChg>
        <pc:picChg chg="del">
          <ac:chgData name="Dong Yang" userId="141f99a0-1982-4575-b229-65b30d0025e1" providerId="ADAL" clId="{D61DF9DA-5B7A-DF46-983D-8A753349F2C7}" dt="2024-11-05T13:32:37.350" v="394" actId="478"/>
          <ac:picMkLst>
            <pc:docMk/>
            <pc:sldMk cId="500514969" sldId="1874"/>
            <ac:picMk id="7" creationId="{E2890FD3-6C44-42FB-BF07-33DAEA0BDEFC}"/>
          </ac:picMkLst>
        </pc:picChg>
        <pc:picChg chg="add mod">
          <ac:chgData name="Dong Yang" userId="141f99a0-1982-4575-b229-65b30d0025e1" providerId="ADAL" clId="{D61DF9DA-5B7A-DF46-983D-8A753349F2C7}" dt="2024-11-05T13:36:50.866" v="542" actId="1035"/>
          <ac:picMkLst>
            <pc:docMk/>
            <pc:sldMk cId="500514969" sldId="1874"/>
            <ac:picMk id="8" creationId="{1D073AF7-C4ED-7470-51A4-E6B8902D2B4F}"/>
          </ac:picMkLst>
        </pc:picChg>
        <pc:picChg chg="del">
          <ac:chgData name="Dong Yang" userId="141f99a0-1982-4575-b229-65b30d0025e1" providerId="ADAL" clId="{D61DF9DA-5B7A-DF46-983D-8A753349F2C7}" dt="2024-11-05T13:32:51.417" v="399" actId="478"/>
          <ac:picMkLst>
            <pc:docMk/>
            <pc:sldMk cId="500514969" sldId="1874"/>
            <ac:picMk id="9" creationId="{DFEF44ED-C94A-DE9A-BF33-2BFFB7C884BA}"/>
          </ac:picMkLst>
        </pc:picChg>
        <pc:picChg chg="del">
          <ac:chgData name="Dong Yang" userId="141f99a0-1982-4575-b229-65b30d0025e1" providerId="ADAL" clId="{D61DF9DA-5B7A-DF46-983D-8A753349F2C7}" dt="2024-11-05T13:33:34.516" v="407" actId="478"/>
          <ac:picMkLst>
            <pc:docMk/>
            <pc:sldMk cId="500514969" sldId="1874"/>
            <ac:picMk id="10" creationId="{3BE0B677-955A-6D9C-4DEC-5C61F72AA307}"/>
          </ac:picMkLst>
        </pc:picChg>
        <pc:picChg chg="del">
          <ac:chgData name="Dong Yang" userId="141f99a0-1982-4575-b229-65b30d0025e1" providerId="ADAL" clId="{D61DF9DA-5B7A-DF46-983D-8A753349F2C7}" dt="2024-11-05T13:33:23.988" v="403" actId="478"/>
          <ac:picMkLst>
            <pc:docMk/>
            <pc:sldMk cId="500514969" sldId="1874"/>
            <ac:picMk id="11" creationId="{4D4FCF4A-CDEE-6278-8697-6A35AA441C7C}"/>
          </ac:picMkLst>
        </pc:picChg>
        <pc:picChg chg="add mod">
          <ac:chgData name="Dong Yang" userId="141f99a0-1982-4575-b229-65b30d0025e1" providerId="ADAL" clId="{D61DF9DA-5B7A-DF46-983D-8A753349F2C7}" dt="2024-11-05T13:36:50.866" v="542" actId="1035"/>
          <ac:picMkLst>
            <pc:docMk/>
            <pc:sldMk cId="500514969" sldId="1874"/>
            <ac:picMk id="14" creationId="{DFC5C49A-23FD-2860-1EB8-A7E0A32D870A}"/>
          </ac:picMkLst>
        </pc:picChg>
        <pc:picChg chg="add mod">
          <ac:chgData name="Dong Yang" userId="141f99a0-1982-4575-b229-65b30d0025e1" providerId="ADAL" clId="{D61DF9DA-5B7A-DF46-983D-8A753349F2C7}" dt="2024-11-05T13:36:50.866" v="542" actId="1035"/>
          <ac:picMkLst>
            <pc:docMk/>
            <pc:sldMk cId="500514969" sldId="1874"/>
            <ac:picMk id="18" creationId="{A2A1497A-809A-F61A-45E5-15A2ABD8A166}"/>
          </ac:picMkLst>
        </pc:picChg>
        <pc:picChg chg="add mod">
          <ac:chgData name="Dong Yang" userId="141f99a0-1982-4575-b229-65b30d0025e1" providerId="ADAL" clId="{D61DF9DA-5B7A-DF46-983D-8A753349F2C7}" dt="2024-11-05T13:36:50.866" v="542" actId="1035"/>
          <ac:picMkLst>
            <pc:docMk/>
            <pc:sldMk cId="500514969" sldId="1874"/>
            <ac:picMk id="19" creationId="{056E5513-0243-7997-FA16-4B843FF979A4}"/>
          </ac:picMkLst>
        </pc:picChg>
        <pc:picChg chg="add mod">
          <ac:chgData name="Dong Yang" userId="141f99a0-1982-4575-b229-65b30d0025e1" providerId="ADAL" clId="{D61DF9DA-5B7A-DF46-983D-8A753349F2C7}" dt="2024-11-05T13:36:50.866" v="542" actId="1035"/>
          <ac:picMkLst>
            <pc:docMk/>
            <pc:sldMk cId="500514969" sldId="1874"/>
            <ac:picMk id="20" creationId="{520D7799-0AE7-926C-5B31-7FA4F878607A}"/>
          </ac:picMkLst>
        </pc:picChg>
      </pc:sldChg>
      <pc:sldChg chg="addSp delSp modSp add del mod">
        <pc:chgData name="Dong Yang" userId="141f99a0-1982-4575-b229-65b30d0025e1" providerId="ADAL" clId="{D61DF9DA-5B7A-DF46-983D-8A753349F2C7}" dt="2024-11-07T17:48:12.866" v="821"/>
        <pc:sldMkLst>
          <pc:docMk/>
          <pc:sldMk cId="4214102206" sldId="1875"/>
        </pc:sldMkLst>
        <pc:spChg chg="add del">
          <ac:chgData name="Dong Yang" userId="141f99a0-1982-4575-b229-65b30d0025e1" providerId="ADAL" clId="{D61DF9DA-5B7A-DF46-983D-8A753349F2C7}" dt="2024-11-07T17:48:12.653" v="820" actId="478"/>
          <ac:spMkLst>
            <pc:docMk/>
            <pc:sldMk cId="4214102206" sldId="1875"/>
            <ac:spMk id="2" creationId="{7A7ADDFD-EBAB-AFC6-A686-9AC76A1B58FF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3" creationId="{C02C21A4-0849-EE6B-BCC9-D88B30976283}"/>
          </ac:spMkLst>
        </pc:spChg>
        <pc:spChg chg="add del 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4" creationId="{D37C408B-3826-CBE5-E818-43E29F5C7B93}"/>
          </ac:spMkLst>
        </pc:spChg>
        <pc:spChg chg="add del mod">
          <ac:chgData name="Dong Yang" userId="141f99a0-1982-4575-b229-65b30d0025e1" providerId="ADAL" clId="{D61DF9DA-5B7A-DF46-983D-8A753349F2C7}" dt="2024-11-07T17:48:12.653" v="820" actId="478"/>
          <ac:spMkLst>
            <pc:docMk/>
            <pc:sldMk cId="4214102206" sldId="1875"/>
            <ac:spMk id="6" creationId="{3900B75C-CD16-1D3C-79E9-F77965D0C906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184" creationId="{87079968-0D64-0D71-14F5-876419B31DEC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195" creationId="{460CF4B0-EFD8-33D6-5E8E-02572AE935C2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199" creationId="{85E0C7DA-3D04-79EC-3C8C-0C312395BF50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00" creationId="{7CCBAF65-37E5-34CD-A39E-A33749B53D5C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16" creationId="{999DE993-BA9D-69A3-BEEB-416AACA5DD9B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17" creationId="{D588BB6C-BC6C-2D24-1DDE-76C86D80C9A5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33" creationId="{A7B9EA65-B39C-080B-85F5-BF47629372D0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36" creationId="{11FA9370-D218-DB89-7761-CB6FA66914F4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37" creationId="{17E60504-D232-C6DF-D022-53BACDF399FF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38" creationId="{5E11EDE0-0E11-7369-E943-5BE9F8AE1BF5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39" creationId="{4687EE07-DA1F-CFB9-3A1C-6D635FE5968C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40" creationId="{CC3C9B99-8EB8-F481-09B4-0F9DF5C68F41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41" creationId="{AA0B9A8B-A634-EC04-AB76-73B3C5201EF7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42" creationId="{E693DC19-BCE0-0DF4-F3AA-A779AA322EDD}"/>
          </ac:spMkLst>
        </pc:spChg>
        <pc:spChg chg="mod">
          <ac:chgData name="Dong Yang" userId="141f99a0-1982-4575-b229-65b30d0025e1" providerId="ADAL" clId="{D61DF9DA-5B7A-DF46-983D-8A753349F2C7}" dt="2024-11-07T17:48:12.158" v="818" actId="20577"/>
          <ac:spMkLst>
            <pc:docMk/>
            <pc:sldMk cId="4214102206" sldId="1875"/>
            <ac:spMk id="243" creationId="{3FF80949-30EB-F3AB-C1ED-17FA485C7959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44" creationId="{3550CB87-A9AC-6E9F-F2DA-DBF0BB84131D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45" creationId="{97E5598A-DE05-3361-2747-A8F6B71B3F05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46" creationId="{3E9B72C2-1327-244B-0840-3EE1986AA5CF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47" creationId="{5169775F-90DC-A7A1-823A-CF9F6B7F73C7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48" creationId="{B62F3718-F04C-1A0A-BB9A-6F34A0414575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49" creationId="{B04BEF1E-ADCF-30E8-3D75-6111501EF19E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54" creationId="{D817DF46-E611-1DB3-DAFC-7DE4E24ADB9F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55" creationId="{71B9EA28-8463-0710-6639-CB62C99F6A88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56" creationId="{C5969259-2BB8-E696-A750-1D34140BCDB2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57" creationId="{3B5BC72D-9B1A-EB81-C58B-D0ACDE7BD4D7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58" creationId="{5153C9BC-C07D-C17E-1E74-34216D9C52F2}"/>
          </ac:spMkLst>
        </pc:spChg>
        <pc:spChg chg="mod">
          <ac:chgData name="Dong Yang" userId="141f99a0-1982-4575-b229-65b30d0025e1" providerId="ADAL" clId="{D61DF9DA-5B7A-DF46-983D-8A753349F2C7}" dt="2024-11-07T17:48:11.925" v="817" actId="1035"/>
          <ac:spMkLst>
            <pc:docMk/>
            <pc:sldMk cId="4214102206" sldId="1875"/>
            <ac:spMk id="259" creationId="{9D4C544F-576F-5229-5DA5-068DD3DFA076}"/>
          </ac:spMkLst>
        </pc:spChg>
        <pc:grpChg chg="mod">
          <ac:chgData name="Dong Yang" userId="141f99a0-1982-4575-b229-65b30d0025e1" providerId="ADAL" clId="{D61DF9DA-5B7A-DF46-983D-8A753349F2C7}" dt="2024-11-07T17:48:11.925" v="817" actId="1035"/>
          <ac:grpSpMkLst>
            <pc:docMk/>
            <pc:sldMk cId="4214102206" sldId="1875"/>
            <ac:grpSpMk id="185" creationId="{BCE5DC21-A2C1-C791-1322-575579D032D8}"/>
          </ac:grpSpMkLst>
        </pc:grpChg>
        <pc:grpChg chg="mod">
          <ac:chgData name="Dong Yang" userId="141f99a0-1982-4575-b229-65b30d0025e1" providerId="ADAL" clId="{D61DF9DA-5B7A-DF46-983D-8A753349F2C7}" dt="2024-11-07T17:48:11.925" v="817" actId="1035"/>
          <ac:grpSpMkLst>
            <pc:docMk/>
            <pc:sldMk cId="4214102206" sldId="1875"/>
            <ac:grpSpMk id="196" creationId="{AB41565D-45E7-74E5-0A74-DA6915DC6EAF}"/>
          </ac:grpSpMkLst>
        </pc:grpChg>
        <pc:grpChg chg="mod">
          <ac:chgData name="Dong Yang" userId="141f99a0-1982-4575-b229-65b30d0025e1" providerId="ADAL" clId="{D61DF9DA-5B7A-DF46-983D-8A753349F2C7}" dt="2024-11-07T17:48:11.925" v="817" actId="1035"/>
          <ac:grpSpMkLst>
            <pc:docMk/>
            <pc:sldMk cId="4214102206" sldId="1875"/>
            <ac:grpSpMk id="201" creationId="{198D1B85-E4DD-E25C-3904-4B5F2FE7A618}"/>
          </ac:grpSpMkLst>
        </pc:grpChg>
        <pc:grpChg chg="mod">
          <ac:chgData name="Dong Yang" userId="141f99a0-1982-4575-b229-65b30d0025e1" providerId="ADAL" clId="{D61DF9DA-5B7A-DF46-983D-8A753349F2C7}" dt="2024-11-07T17:48:11.925" v="817" actId="1035"/>
          <ac:grpSpMkLst>
            <pc:docMk/>
            <pc:sldMk cId="4214102206" sldId="1875"/>
            <ac:grpSpMk id="206" creationId="{31D2B6A8-B883-3DCB-5AF0-88583E78A164}"/>
          </ac:grpSpMkLst>
        </pc:grpChg>
        <pc:grpChg chg="mod">
          <ac:chgData name="Dong Yang" userId="141f99a0-1982-4575-b229-65b30d0025e1" providerId="ADAL" clId="{D61DF9DA-5B7A-DF46-983D-8A753349F2C7}" dt="2024-11-07T17:48:11.925" v="817" actId="1035"/>
          <ac:grpSpMkLst>
            <pc:docMk/>
            <pc:sldMk cId="4214102206" sldId="1875"/>
            <ac:grpSpMk id="218" creationId="{752481C3-397A-565A-5DB8-13885E754162}"/>
          </ac:grpSpMkLst>
        </pc:grpChg>
        <pc:grpChg chg="mod">
          <ac:chgData name="Dong Yang" userId="141f99a0-1982-4575-b229-65b30d0025e1" providerId="ADAL" clId="{D61DF9DA-5B7A-DF46-983D-8A753349F2C7}" dt="2024-11-07T17:48:11.925" v="817" actId="1035"/>
          <ac:grpSpMkLst>
            <pc:docMk/>
            <pc:sldMk cId="4214102206" sldId="1875"/>
            <ac:grpSpMk id="223" creationId="{A2F1CC56-F0AC-DC0E-7CFB-56DCA55CB03D}"/>
          </ac:grpSpMkLst>
        </pc:grpChg>
        <pc:cxnChg chg="mod">
          <ac:chgData name="Dong Yang" userId="141f99a0-1982-4575-b229-65b30d0025e1" providerId="ADAL" clId="{D61DF9DA-5B7A-DF46-983D-8A753349F2C7}" dt="2024-11-07T17:48:11.925" v="817" actId="1035"/>
          <ac:cxnSpMkLst>
            <pc:docMk/>
            <pc:sldMk cId="4214102206" sldId="1875"/>
            <ac:cxnSpMk id="228" creationId="{5984A1E4-5495-1DA6-D13A-630C45A9A121}"/>
          </ac:cxnSpMkLst>
        </pc:cxnChg>
        <pc:cxnChg chg="mod">
          <ac:chgData name="Dong Yang" userId="141f99a0-1982-4575-b229-65b30d0025e1" providerId="ADAL" clId="{D61DF9DA-5B7A-DF46-983D-8A753349F2C7}" dt="2024-11-07T17:48:11.925" v="817" actId="1035"/>
          <ac:cxnSpMkLst>
            <pc:docMk/>
            <pc:sldMk cId="4214102206" sldId="1875"/>
            <ac:cxnSpMk id="229" creationId="{198E79D8-366A-F794-866E-C3F90C219989}"/>
          </ac:cxnSpMkLst>
        </pc:cxnChg>
        <pc:cxnChg chg="mod">
          <ac:chgData name="Dong Yang" userId="141f99a0-1982-4575-b229-65b30d0025e1" providerId="ADAL" clId="{D61DF9DA-5B7A-DF46-983D-8A753349F2C7}" dt="2024-11-07T17:48:11.925" v="817" actId="1035"/>
          <ac:cxnSpMkLst>
            <pc:docMk/>
            <pc:sldMk cId="4214102206" sldId="1875"/>
            <ac:cxnSpMk id="230" creationId="{DA36A67C-2F5D-9CC2-C5FF-46D5875F5464}"/>
          </ac:cxnSpMkLst>
        </pc:cxnChg>
        <pc:cxnChg chg="mod">
          <ac:chgData name="Dong Yang" userId="141f99a0-1982-4575-b229-65b30d0025e1" providerId="ADAL" clId="{D61DF9DA-5B7A-DF46-983D-8A753349F2C7}" dt="2024-11-07T17:48:11.925" v="817" actId="1035"/>
          <ac:cxnSpMkLst>
            <pc:docMk/>
            <pc:sldMk cId="4214102206" sldId="1875"/>
            <ac:cxnSpMk id="231" creationId="{44BE2CE9-1500-6EBD-3FB3-E93ADD213A6F}"/>
          </ac:cxnSpMkLst>
        </pc:cxnChg>
        <pc:cxnChg chg="mod">
          <ac:chgData name="Dong Yang" userId="141f99a0-1982-4575-b229-65b30d0025e1" providerId="ADAL" clId="{D61DF9DA-5B7A-DF46-983D-8A753349F2C7}" dt="2024-11-07T17:48:11.925" v="817" actId="1035"/>
          <ac:cxnSpMkLst>
            <pc:docMk/>
            <pc:sldMk cId="4214102206" sldId="1875"/>
            <ac:cxnSpMk id="232" creationId="{466D5F7A-B41F-D6E4-3525-5AC740F83F46}"/>
          </ac:cxnSpMkLst>
        </pc:cxnChg>
        <pc:cxnChg chg="mod">
          <ac:chgData name="Dong Yang" userId="141f99a0-1982-4575-b229-65b30d0025e1" providerId="ADAL" clId="{D61DF9DA-5B7A-DF46-983D-8A753349F2C7}" dt="2024-11-07T17:48:11.925" v="817" actId="1035"/>
          <ac:cxnSpMkLst>
            <pc:docMk/>
            <pc:sldMk cId="4214102206" sldId="1875"/>
            <ac:cxnSpMk id="234" creationId="{EFEB938F-B8F0-246F-40AF-416AE7FFE661}"/>
          </ac:cxnSpMkLst>
        </pc:cxnChg>
        <pc:cxnChg chg="mod">
          <ac:chgData name="Dong Yang" userId="141f99a0-1982-4575-b229-65b30d0025e1" providerId="ADAL" clId="{D61DF9DA-5B7A-DF46-983D-8A753349F2C7}" dt="2024-11-07T17:48:11.925" v="817" actId="1035"/>
          <ac:cxnSpMkLst>
            <pc:docMk/>
            <pc:sldMk cId="4214102206" sldId="1875"/>
            <ac:cxnSpMk id="235" creationId="{991F8175-399E-4DE2-9E16-F07491B8F8CA}"/>
          </ac:cxnSpMkLst>
        </pc:cxnChg>
        <pc:cxnChg chg="mod">
          <ac:chgData name="Dong Yang" userId="141f99a0-1982-4575-b229-65b30d0025e1" providerId="ADAL" clId="{D61DF9DA-5B7A-DF46-983D-8A753349F2C7}" dt="2024-11-07T17:48:11.925" v="817" actId="1035"/>
          <ac:cxnSpMkLst>
            <pc:docMk/>
            <pc:sldMk cId="4214102206" sldId="1875"/>
            <ac:cxnSpMk id="250" creationId="{C780B4FD-F1FC-3462-6E51-1D7F2F671BDE}"/>
          </ac:cxnSpMkLst>
        </pc:cxnChg>
        <pc:cxnChg chg="mod">
          <ac:chgData name="Dong Yang" userId="141f99a0-1982-4575-b229-65b30d0025e1" providerId="ADAL" clId="{D61DF9DA-5B7A-DF46-983D-8A753349F2C7}" dt="2024-11-07T17:48:11.925" v="817" actId="1035"/>
          <ac:cxnSpMkLst>
            <pc:docMk/>
            <pc:sldMk cId="4214102206" sldId="1875"/>
            <ac:cxnSpMk id="251" creationId="{488E3DBE-7F1D-3CA2-B580-AC167D076DDA}"/>
          </ac:cxnSpMkLst>
        </pc:cxnChg>
        <pc:cxnChg chg="mod">
          <ac:chgData name="Dong Yang" userId="141f99a0-1982-4575-b229-65b30d0025e1" providerId="ADAL" clId="{D61DF9DA-5B7A-DF46-983D-8A753349F2C7}" dt="2024-11-07T17:48:11.925" v="817" actId="1035"/>
          <ac:cxnSpMkLst>
            <pc:docMk/>
            <pc:sldMk cId="4214102206" sldId="1875"/>
            <ac:cxnSpMk id="252" creationId="{56F5D7D8-A533-1729-B359-C818B4598D06}"/>
          </ac:cxnSpMkLst>
        </pc:cxnChg>
        <pc:cxnChg chg="mod">
          <ac:chgData name="Dong Yang" userId="141f99a0-1982-4575-b229-65b30d0025e1" providerId="ADAL" clId="{D61DF9DA-5B7A-DF46-983D-8A753349F2C7}" dt="2024-11-07T17:48:11.925" v="817" actId="1035"/>
          <ac:cxnSpMkLst>
            <pc:docMk/>
            <pc:sldMk cId="4214102206" sldId="1875"/>
            <ac:cxnSpMk id="253" creationId="{62ADD14D-9DF4-C520-47AB-9B4F289BC49C}"/>
          </ac:cxnSpMkLst>
        </pc:cxnChg>
      </pc:sldChg>
      <pc:sldChg chg="addSp delSp modSp add mod">
        <pc:chgData name="Dong Yang" userId="141f99a0-1982-4575-b229-65b30d0025e1" providerId="ADAL" clId="{D61DF9DA-5B7A-DF46-983D-8A753349F2C7}" dt="2024-11-07T18:13:40.032" v="1081" actId="207"/>
        <pc:sldMkLst>
          <pc:docMk/>
          <pc:sldMk cId="4248713195" sldId="1875"/>
        </pc:sldMkLst>
        <pc:spChg chg="add del mod">
          <ac:chgData name="Dong Yang" userId="141f99a0-1982-4575-b229-65b30d0025e1" providerId="ADAL" clId="{D61DF9DA-5B7A-DF46-983D-8A753349F2C7}" dt="2024-11-07T18:13:40.032" v="1081" actId="207"/>
          <ac:spMkLst>
            <pc:docMk/>
            <pc:sldMk cId="4248713195" sldId="1875"/>
            <ac:spMk id="3" creationId="{C02C21A4-0849-EE6B-BCC9-D88B30976283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4" creationId="{D37C408B-3826-CBE5-E818-43E29F5C7B93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184" creationId="{87079968-0D64-0D71-14F5-876419B31DEC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195" creationId="{460CF4B0-EFD8-33D6-5E8E-02572AE935C2}"/>
          </ac:spMkLst>
        </pc:spChg>
        <pc:spChg chg="del">
          <ac:chgData name="Dong Yang" userId="141f99a0-1982-4575-b229-65b30d0025e1" providerId="ADAL" clId="{D61DF9DA-5B7A-DF46-983D-8A753349F2C7}" dt="2024-11-07T17:56:26.513" v="848" actId="478"/>
          <ac:spMkLst>
            <pc:docMk/>
            <pc:sldMk cId="4248713195" sldId="1875"/>
            <ac:spMk id="199" creationId="{85E0C7DA-3D04-79EC-3C8C-0C312395BF50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200" creationId="{7CCBAF65-37E5-34CD-A39E-A33749B53D5C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216" creationId="{999DE993-BA9D-69A3-BEEB-416AACA5DD9B}"/>
          </ac:spMkLst>
        </pc:spChg>
        <pc:spChg chg="del">
          <ac:chgData name="Dong Yang" userId="141f99a0-1982-4575-b229-65b30d0025e1" providerId="ADAL" clId="{D61DF9DA-5B7A-DF46-983D-8A753349F2C7}" dt="2024-11-07T17:56:54.676" v="866" actId="478"/>
          <ac:spMkLst>
            <pc:docMk/>
            <pc:sldMk cId="4248713195" sldId="1875"/>
            <ac:spMk id="217" creationId="{D588BB6C-BC6C-2D24-1DDE-76C86D80C9A5}"/>
          </ac:spMkLst>
        </pc:spChg>
        <pc:spChg chg="del">
          <ac:chgData name="Dong Yang" userId="141f99a0-1982-4575-b229-65b30d0025e1" providerId="ADAL" clId="{D61DF9DA-5B7A-DF46-983D-8A753349F2C7}" dt="2024-11-07T17:56:58.175" v="870" actId="478"/>
          <ac:spMkLst>
            <pc:docMk/>
            <pc:sldMk cId="4248713195" sldId="1875"/>
            <ac:spMk id="233" creationId="{A7B9EA65-B39C-080B-85F5-BF47629372D0}"/>
          </ac:spMkLst>
        </pc:spChg>
        <pc:spChg chg="del">
          <ac:chgData name="Dong Yang" userId="141f99a0-1982-4575-b229-65b30d0025e1" providerId="ADAL" clId="{D61DF9DA-5B7A-DF46-983D-8A753349F2C7}" dt="2024-11-07T17:56:58.175" v="870" actId="478"/>
          <ac:spMkLst>
            <pc:docMk/>
            <pc:sldMk cId="4248713195" sldId="1875"/>
            <ac:spMk id="236" creationId="{11FA9370-D218-DB89-7761-CB6FA66914F4}"/>
          </ac:spMkLst>
        </pc:spChg>
        <pc:spChg chg="del">
          <ac:chgData name="Dong Yang" userId="141f99a0-1982-4575-b229-65b30d0025e1" providerId="ADAL" clId="{D61DF9DA-5B7A-DF46-983D-8A753349F2C7}" dt="2024-11-07T17:56:58.175" v="870" actId="478"/>
          <ac:spMkLst>
            <pc:docMk/>
            <pc:sldMk cId="4248713195" sldId="1875"/>
            <ac:spMk id="237" creationId="{17E60504-D232-C6DF-D022-53BACDF399FF}"/>
          </ac:spMkLst>
        </pc:spChg>
        <pc:spChg chg="del">
          <ac:chgData name="Dong Yang" userId="141f99a0-1982-4575-b229-65b30d0025e1" providerId="ADAL" clId="{D61DF9DA-5B7A-DF46-983D-8A753349F2C7}" dt="2024-11-07T17:56:58.175" v="870" actId="478"/>
          <ac:spMkLst>
            <pc:docMk/>
            <pc:sldMk cId="4248713195" sldId="1875"/>
            <ac:spMk id="238" creationId="{5E11EDE0-0E11-7369-E943-5BE9F8AE1BF5}"/>
          </ac:spMkLst>
        </pc:spChg>
        <pc:spChg chg="del">
          <ac:chgData name="Dong Yang" userId="141f99a0-1982-4575-b229-65b30d0025e1" providerId="ADAL" clId="{D61DF9DA-5B7A-DF46-983D-8A753349F2C7}" dt="2024-11-07T17:56:58.175" v="870" actId="478"/>
          <ac:spMkLst>
            <pc:docMk/>
            <pc:sldMk cId="4248713195" sldId="1875"/>
            <ac:spMk id="239" creationId="{4687EE07-DA1F-CFB9-3A1C-6D635FE5968C}"/>
          </ac:spMkLst>
        </pc:spChg>
        <pc:spChg chg="del">
          <ac:chgData name="Dong Yang" userId="141f99a0-1982-4575-b229-65b30d0025e1" providerId="ADAL" clId="{D61DF9DA-5B7A-DF46-983D-8A753349F2C7}" dt="2024-11-07T17:56:58.175" v="870" actId="478"/>
          <ac:spMkLst>
            <pc:docMk/>
            <pc:sldMk cId="4248713195" sldId="1875"/>
            <ac:spMk id="240" creationId="{CC3C9B99-8EB8-F481-09B4-0F9DF5C68F41}"/>
          </ac:spMkLst>
        </pc:spChg>
        <pc:spChg chg="del">
          <ac:chgData name="Dong Yang" userId="141f99a0-1982-4575-b229-65b30d0025e1" providerId="ADAL" clId="{D61DF9DA-5B7A-DF46-983D-8A753349F2C7}" dt="2024-11-07T17:56:58.175" v="870" actId="478"/>
          <ac:spMkLst>
            <pc:docMk/>
            <pc:sldMk cId="4248713195" sldId="1875"/>
            <ac:spMk id="241" creationId="{AA0B9A8B-A634-EC04-AB76-73B3C5201EF7}"/>
          </ac:spMkLst>
        </pc:spChg>
        <pc:spChg chg="del">
          <ac:chgData name="Dong Yang" userId="141f99a0-1982-4575-b229-65b30d0025e1" providerId="ADAL" clId="{D61DF9DA-5B7A-DF46-983D-8A753349F2C7}" dt="2024-11-07T17:56:58.175" v="870" actId="478"/>
          <ac:spMkLst>
            <pc:docMk/>
            <pc:sldMk cId="4248713195" sldId="1875"/>
            <ac:spMk id="242" creationId="{E693DC19-BCE0-0DF4-F3AA-A779AA322EDD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244" creationId="{3550CB87-A9AC-6E9F-F2DA-DBF0BB84131D}"/>
          </ac:spMkLst>
        </pc:spChg>
        <pc:spChg chg="del">
          <ac:chgData name="Dong Yang" userId="141f99a0-1982-4575-b229-65b30d0025e1" providerId="ADAL" clId="{D61DF9DA-5B7A-DF46-983D-8A753349F2C7}" dt="2024-11-07T17:57:02.892" v="874" actId="478"/>
          <ac:spMkLst>
            <pc:docMk/>
            <pc:sldMk cId="4248713195" sldId="1875"/>
            <ac:spMk id="245" creationId="{97E5598A-DE05-3361-2747-A8F6B71B3F05}"/>
          </ac:spMkLst>
        </pc:spChg>
        <pc:spChg chg="del mod">
          <ac:chgData name="Dong Yang" userId="141f99a0-1982-4575-b229-65b30d0025e1" providerId="ADAL" clId="{D61DF9DA-5B7A-DF46-983D-8A753349F2C7}" dt="2024-11-07T17:56:51.512" v="863" actId="478"/>
          <ac:spMkLst>
            <pc:docMk/>
            <pc:sldMk cId="4248713195" sldId="1875"/>
            <ac:spMk id="246" creationId="{3E9B72C2-1327-244B-0840-3EE1986AA5CF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247" creationId="{5169775F-90DC-A7A1-823A-CF9F6B7F73C7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248" creationId="{B62F3718-F04C-1A0A-BB9A-6F34A0414575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249" creationId="{B04BEF1E-ADCF-30E8-3D75-6111501EF19E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254" creationId="{D817DF46-E611-1DB3-DAFC-7DE4E24ADB9F}"/>
          </ac:spMkLst>
        </pc:spChg>
        <pc:spChg chg="del">
          <ac:chgData name="Dong Yang" userId="141f99a0-1982-4575-b229-65b30d0025e1" providerId="ADAL" clId="{D61DF9DA-5B7A-DF46-983D-8A753349F2C7}" dt="2024-11-07T17:57:09.884" v="878" actId="478"/>
          <ac:spMkLst>
            <pc:docMk/>
            <pc:sldMk cId="4248713195" sldId="1875"/>
            <ac:spMk id="255" creationId="{71B9EA28-8463-0710-6639-CB62C99F6A88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256" creationId="{C5969259-2BB8-E696-A750-1D34140BCDB2}"/>
          </ac:spMkLst>
        </pc:spChg>
        <pc:spChg chg="del">
          <ac:chgData name="Dong Yang" userId="141f99a0-1982-4575-b229-65b30d0025e1" providerId="ADAL" clId="{D61DF9DA-5B7A-DF46-983D-8A753349F2C7}" dt="2024-11-07T17:56:30.524" v="851" actId="478"/>
          <ac:spMkLst>
            <pc:docMk/>
            <pc:sldMk cId="4248713195" sldId="1875"/>
            <ac:spMk id="257" creationId="{3B5BC72D-9B1A-EB81-C58B-D0ACDE7BD4D7}"/>
          </ac:spMkLst>
        </pc:spChg>
        <pc:spChg chg="del">
          <ac:chgData name="Dong Yang" userId="141f99a0-1982-4575-b229-65b30d0025e1" providerId="ADAL" clId="{D61DF9DA-5B7A-DF46-983D-8A753349F2C7}" dt="2024-11-07T17:56:56.611" v="869" actId="478"/>
          <ac:spMkLst>
            <pc:docMk/>
            <pc:sldMk cId="4248713195" sldId="1875"/>
            <ac:spMk id="258" creationId="{5153C9BC-C07D-C17E-1E74-34216D9C52F2}"/>
          </ac:spMkLst>
        </pc:spChg>
        <pc:spChg chg="del mod">
          <ac:chgData name="Dong Yang" userId="141f99a0-1982-4575-b229-65b30d0025e1" providerId="ADAL" clId="{D61DF9DA-5B7A-DF46-983D-8A753349F2C7}" dt="2024-11-07T17:56:53.306" v="865" actId="478"/>
          <ac:spMkLst>
            <pc:docMk/>
            <pc:sldMk cId="4248713195" sldId="1875"/>
            <ac:spMk id="259" creationId="{9D4C544F-576F-5229-5DA5-068DD3DFA076}"/>
          </ac:spMkLst>
        </pc:spChg>
        <pc:grpChg chg="del">
          <ac:chgData name="Dong Yang" userId="141f99a0-1982-4575-b229-65b30d0025e1" providerId="ADAL" clId="{D61DF9DA-5B7A-DF46-983D-8A753349F2C7}" dt="2024-11-07T17:56:48.191" v="861" actId="478"/>
          <ac:grpSpMkLst>
            <pc:docMk/>
            <pc:sldMk cId="4248713195" sldId="1875"/>
            <ac:grpSpMk id="185" creationId="{BCE5DC21-A2C1-C791-1322-575579D032D8}"/>
          </ac:grpSpMkLst>
        </pc:grpChg>
        <pc:grpChg chg="del">
          <ac:chgData name="Dong Yang" userId="141f99a0-1982-4575-b229-65b30d0025e1" providerId="ADAL" clId="{D61DF9DA-5B7A-DF46-983D-8A753349F2C7}" dt="2024-11-07T17:56:30.524" v="851" actId="478"/>
          <ac:grpSpMkLst>
            <pc:docMk/>
            <pc:sldMk cId="4248713195" sldId="1875"/>
            <ac:grpSpMk id="196" creationId="{AB41565D-45E7-74E5-0A74-DA6915DC6EAF}"/>
          </ac:grpSpMkLst>
        </pc:grpChg>
        <pc:grpChg chg="del">
          <ac:chgData name="Dong Yang" userId="141f99a0-1982-4575-b229-65b30d0025e1" providerId="ADAL" clId="{D61DF9DA-5B7A-DF46-983D-8A753349F2C7}" dt="2024-11-07T17:56:59.531" v="872" actId="478"/>
          <ac:grpSpMkLst>
            <pc:docMk/>
            <pc:sldMk cId="4248713195" sldId="1875"/>
            <ac:grpSpMk id="201" creationId="{198D1B85-E4DD-E25C-3904-4B5F2FE7A618}"/>
          </ac:grpSpMkLst>
        </pc:grpChg>
        <pc:grpChg chg="del">
          <ac:chgData name="Dong Yang" userId="141f99a0-1982-4575-b229-65b30d0025e1" providerId="ADAL" clId="{D61DF9DA-5B7A-DF46-983D-8A753349F2C7}" dt="2024-11-07T17:56:30.524" v="851" actId="478"/>
          <ac:grpSpMkLst>
            <pc:docMk/>
            <pc:sldMk cId="4248713195" sldId="1875"/>
            <ac:grpSpMk id="206" creationId="{31D2B6A8-B883-3DCB-5AF0-88583E78A164}"/>
          </ac:grpSpMkLst>
        </pc:grpChg>
        <pc:grpChg chg="del">
          <ac:chgData name="Dong Yang" userId="141f99a0-1982-4575-b229-65b30d0025e1" providerId="ADAL" clId="{D61DF9DA-5B7A-DF46-983D-8A753349F2C7}" dt="2024-11-07T17:56:58.959" v="871" actId="478"/>
          <ac:grpSpMkLst>
            <pc:docMk/>
            <pc:sldMk cId="4248713195" sldId="1875"/>
            <ac:grpSpMk id="218" creationId="{752481C3-397A-565A-5DB8-13885E754162}"/>
          </ac:grpSpMkLst>
        </pc:grpChg>
        <pc:grpChg chg="del">
          <ac:chgData name="Dong Yang" userId="141f99a0-1982-4575-b229-65b30d0025e1" providerId="ADAL" clId="{D61DF9DA-5B7A-DF46-983D-8A753349F2C7}" dt="2024-11-07T17:56:58.175" v="870" actId="478"/>
          <ac:grpSpMkLst>
            <pc:docMk/>
            <pc:sldMk cId="4248713195" sldId="1875"/>
            <ac:grpSpMk id="223" creationId="{A2F1CC56-F0AC-DC0E-7CFB-56DCA55CB03D}"/>
          </ac:grpSpMkLst>
        </pc:grpChg>
        <pc:picChg chg="add mod modCrop">
          <ac:chgData name="Dong Yang" userId="141f99a0-1982-4575-b229-65b30d0025e1" providerId="ADAL" clId="{D61DF9DA-5B7A-DF46-983D-8A753349F2C7}" dt="2024-11-07T17:58:31.345" v="903" actId="408"/>
          <ac:picMkLst>
            <pc:docMk/>
            <pc:sldMk cId="4248713195" sldId="1875"/>
            <ac:picMk id="6" creationId="{9A08397C-ACCD-A550-DCC3-80E368C5F735}"/>
          </ac:picMkLst>
        </pc:picChg>
        <pc:picChg chg="add mod modCrop">
          <ac:chgData name="Dong Yang" userId="141f99a0-1982-4575-b229-65b30d0025e1" providerId="ADAL" clId="{D61DF9DA-5B7A-DF46-983D-8A753349F2C7}" dt="2024-11-07T17:58:31.345" v="903" actId="408"/>
          <ac:picMkLst>
            <pc:docMk/>
            <pc:sldMk cId="4248713195" sldId="1875"/>
            <ac:picMk id="7" creationId="{DD299CCB-3BF8-7503-333D-5867A1AEE6B0}"/>
          </ac:picMkLst>
        </pc:picChg>
        <pc:picChg chg="add mod modCrop">
          <ac:chgData name="Dong Yang" userId="141f99a0-1982-4575-b229-65b30d0025e1" providerId="ADAL" clId="{D61DF9DA-5B7A-DF46-983D-8A753349F2C7}" dt="2024-11-07T17:58:31.345" v="903" actId="408"/>
          <ac:picMkLst>
            <pc:docMk/>
            <pc:sldMk cId="4248713195" sldId="1875"/>
            <ac:picMk id="8" creationId="{0A12CADC-131A-2872-A931-02EA24684DF2}"/>
          </ac:picMkLst>
        </pc:picChg>
        <pc:picChg chg="add mod modCrop">
          <ac:chgData name="Dong Yang" userId="141f99a0-1982-4575-b229-65b30d0025e1" providerId="ADAL" clId="{D61DF9DA-5B7A-DF46-983D-8A753349F2C7}" dt="2024-11-07T17:58:31.345" v="903" actId="408"/>
          <ac:picMkLst>
            <pc:docMk/>
            <pc:sldMk cId="4248713195" sldId="1875"/>
            <ac:picMk id="9" creationId="{578F0316-538A-3CB5-60F7-ED7C40A2D8B4}"/>
          </ac:picMkLst>
        </pc:picChg>
        <pc:cxnChg chg="del mod">
          <ac:chgData name="Dong Yang" userId="141f99a0-1982-4575-b229-65b30d0025e1" providerId="ADAL" clId="{D61DF9DA-5B7A-DF46-983D-8A753349F2C7}" dt="2024-11-07T17:57:00.145" v="873" actId="478"/>
          <ac:cxnSpMkLst>
            <pc:docMk/>
            <pc:sldMk cId="4248713195" sldId="1875"/>
            <ac:cxnSpMk id="228" creationId="{5984A1E4-5495-1DA6-D13A-630C45A9A121}"/>
          </ac:cxnSpMkLst>
        </pc:cxnChg>
        <pc:cxnChg chg="del">
          <ac:chgData name="Dong Yang" userId="141f99a0-1982-4575-b229-65b30d0025e1" providerId="ADAL" clId="{D61DF9DA-5B7A-DF46-983D-8A753349F2C7}" dt="2024-11-07T17:56:55.719" v="868" actId="478"/>
          <ac:cxnSpMkLst>
            <pc:docMk/>
            <pc:sldMk cId="4248713195" sldId="1875"/>
            <ac:cxnSpMk id="229" creationId="{198E79D8-366A-F794-866E-C3F90C219989}"/>
          </ac:cxnSpMkLst>
        </pc:cxnChg>
        <pc:cxnChg chg="del">
          <ac:chgData name="Dong Yang" userId="141f99a0-1982-4575-b229-65b30d0025e1" providerId="ADAL" clId="{D61DF9DA-5B7A-DF46-983D-8A753349F2C7}" dt="2024-11-07T17:56:55.204" v="867" actId="478"/>
          <ac:cxnSpMkLst>
            <pc:docMk/>
            <pc:sldMk cId="4248713195" sldId="1875"/>
            <ac:cxnSpMk id="230" creationId="{DA36A67C-2F5D-9CC2-C5FF-46D5875F5464}"/>
          </ac:cxnSpMkLst>
        </pc:cxnChg>
        <pc:cxnChg chg="del">
          <ac:chgData name="Dong Yang" userId="141f99a0-1982-4575-b229-65b30d0025e1" providerId="ADAL" clId="{D61DF9DA-5B7A-DF46-983D-8A753349F2C7}" dt="2024-11-07T17:56:58.175" v="870" actId="478"/>
          <ac:cxnSpMkLst>
            <pc:docMk/>
            <pc:sldMk cId="4248713195" sldId="1875"/>
            <ac:cxnSpMk id="231" creationId="{44BE2CE9-1500-6EBD-3FB3-E93ADD213A6F}"/>
          </ac:cxnSpMkLst>
        </pc:cxnChg>
        <pc:cxnChg chg="del">
          <ac:chgData name="Dong Yang" userId="141f99a0-1982-4575-b229-65b30d0025e1" providerId="ADAL" clId="{D61DF9DA-5B7A-DF46-983D-8A753349F2C7}" dt="2024-11-07T17:56:58.175" v="870" actId="478"/>
          <ac:cxnSpMkLst>
            <pc:docMk/>
            <pc:sldMk cId="4248713195" sldId="1875"/>
            <ac:cxnSpMk id="232" creationId="{466D5F7A-B41F-D6E4-3525-5AC740F83F46}"/>
          </ac:cxnSpMkLst>
        </pc:cxnChg>
        <pc:cxnChg chg="del">
          <ac:chgData name="Dong Yang" userId="141f99a0-1982-4575-b229-65b30d0025e1" providerId="ADAL" clId="{D61DF9DA-5B7A-DF46-983D-8A753349F2C7}" dt="2024-11-07T17:56:58.175" v="870" actId="478"/>
          <ac:cxnSpMkLst>
            <pc:docMk/>
            <pc:sldMk cId="4248713195" sldId="1875"/>
            <ac:cxnSpMk id="234" creationId="{EFEB938F-B8F0-246F-40AF-416AE7FFE661}"/>
          </ac:cxnSpMkLst>
        </pc:cxnChg>
        <pc:cxnChg chg="del">
          <ac:chgData name="Dong Yang" userId="141f99a0-1982-4575-b229-65b30d0025e1" providerId="ADAL" clId="{D61DF9DA-5B7A-DF46-983D-8A753349F2C7}" dt="2024-11-07T17:56:58.175" v="870" actId="478"/>
          <ac:cxnSpMkLst>
            <pc:docMk/>
            <pc:sldMk cId="4248713195" sldId="1875"/>
            <ac:cxnSpMk id="235" creationId="{991F8175-399E-4DE2-9E16-F07491B8F8CA}"/>
          </ac:cxnSpMkLst>
        </pc:cxnChg>
        <pc:cxnChg chg="del">
          <ac:chgData name="Dong Yang" userId="141f99a0-1982-4575-b229-65b30d0025e1" providerId="ADAL" clId="{D61DF9DA-5B7A-DF46-983D-8A753349F2C7}" dt="2024-11-07T17:56:27.865" v="850" actId="478"/>
          <ac:cxnSpMkLst>
            <pc:docMk/>
            <pc:sldMk cId="4248713195" sldId="1875"/>
            <ac:cxnSpMk id="250" creationId="{C780B4FD-F1FC-3462-6E51-1D7F2F671BDE}"/>
          </ac:cxnSpMkLst>
        </pc:cxnChg>
        <pc:cxnChg chg="del">
          <ac:chgData name="Dong Yang" userId="141f99a0-1982-4575-b229-65b30d0025e1" providerId="ADAL" clId="{D61DF9DA-5B7A-DF46-983D-8A753349F2C7}" dt="2024-11-07T17:56:30.524" v="851" actId="478"/>
          <ac:cxnSpMkLst>
            <pc:docMk/>
            <pc:sldMk cId="4248713195" sldId="1875"/>
            <ac:cxnSpMk id="251" creationId="{488E3DBE-7F1D-3CA2-B580-AC167D076DDA}"/>
          </ac:cxnSpMkLst>
        </pc:cxnChg>
        <pc:cxnChg chg="del">
          <ac:chgData name="Dong Yang" userId="141f99a0-1982-4575-b229-65b30d0025e1" providerId="ADAL" clId="{D61DF9DA-5B7A-DF46-983D-8A753349F2C7}" dt="2024-11-07T17:56:27.520" v="849" actId="478"/>
          <ac:cxnSpMkLst>
            <pc:docMk/>
            <pc:sldMk cId="4248713195" sldId="1875"/>
            <ac:cxnSpMk id="252" creationId="{56F5D7D8-A533-1729-B359-C818B4598D06}"/>
          </ac:cxnSpMkLst>
        </pc:cxnChg>
        <pc:cxnChg chg="del">
          <ac:chgData name="Dong Yang" userId="141f99a0-1982-4575-b229-65b30d0025e1" providerId="ADAL" clId="{D61DF9DA-5B7A-DF46-983D-8A753349F2C7}" dt="2024-11-07T17:56:30.524" v="851" actId="478"/>
          <ac:cxnSpMkLst>
            <pc:docMk/>
            <pc:sldMk cId="4248713195" sldId="1875"/>
            <ac:cxnSpMk id="253" creationId="{62ADD14D-9DF4-C520-47AB-9B4F289BC49C}"/>
          </ac:cxnSpMkLst>
        </pc:cxnChg>
      </pc:sldChg>
      <pc:sldChg chg="add del">
        <pc:chgData name="Dong Yang" userId="141f99a0-1982-4575-b229-65b30d0025e1" providerId="ADAL" clId="{D61DF9DA-5B7A-DF46-983D-8A753349F2C7}" dt="2024-11-07T17:56:33.753" v="853"/>
        <pc:sldMkLst>
          <pc:docMk/>
          <pc:sldMk cId="1449456134" sldId="1876"/>
        </pc:sldMkLst>
      </pc:sldChg>
      <pc:sldChg chg="addSp delSp modSp add mod">
        <pc:chgData name="Dong Yang" userId="141f99a0-1982-4575-b229-65b30d0025e1" providerId="ADAL" clId="{D61DF9DA-5B7A-DF46-983D-8A753349F2C7}" dt="2024-11-08T23:23:41.937" v="1346"/>
        <pc:sldMkLst>
          <pc:docMk/>
          <pc:sldMk cId="3112137299" sldId="1876"/>
        </pc:sldMkLst>
        <pc:spChg chg="del">
          <ac:chgData name="Dong Yang" userId="141f99a0-1982-4575-b229-65b30d0025e1" providerId="ADAL" clId="{D61DF9DA-5B7A-DF46-983D-8A753349F2C7}" dt="2024-11-08T22:54:55.910" v="1084" actId="478"/>
          <ac:spMkLst>
            <pc:docMk/>
            <pc:sldMk cId="3112137299" sldId="1876"/>
            <ac:spMk id="2" creationId="{7A7ADDFD-EBAB-AFC6-A686-9AC76A1B58FF}"/>
          </ac:spMkLst>
        </pc:spChg>
        <pc:spChg chg="del">
          <ac:chgData name="Dong Yang" userId="141f99a0-1982-4575-b229-65b30d0025e1" providerId="ADAL" clId="{D61DF9DA-5B7A-DF46-983D-8A753349F2C7}" dt="2024-11-08T22:54:48.683" v="1083" actId="478"/>
          <ac:spMkLst>
            <pc:docMk/>
            <pc:sldMk cId="3112137299" sldId="1876"/>
            <ac:spMk id="3" creationId="{C02C21A4-0849-EE6B-BCC9-D88B30976283}"/>
          </ac:spMkLst>
        </pc:spChg>
        <pc:spChg chg="del mod">
          <ac:chgData name="Dong Yang" userId="141f99a0-1982-4575-b229-65b30d0025e1" providerId="ADAL" clId="{D61DF9DA-5B7A-DF46-983D-8A753349F2C7}" dt="2024-11-08T22:55:37.468" v="1098" actId="478"/>
          <ac:spMkLst>
            <pc:docMk/>
            <pc:sldMk cId="3112137299" sldId="1876"/>
            <ac:spMk id="4" creationId="{D37C408B-3826-CBE5-E818-43E29F5C7B93}"/>
          </ac:spMkLst>
        </pc:spChg>
        <pc:spChg chg="add del mod">
          <ac:chgData name="Dong Yang" userId="141f99a0-1982-4575-b229-65b30d0025e1" providerId="ADAL" clId="{D61DF9DA-5B7A-DF46-983D-8A753349F2C7}" dt="2024-11-08T22:54:56.921" v="1085" actId="478"/>
          <ac:spMkLst>
            <pc:docMk/>
            <pc:sldMk cId="3112137299" sldId="1876"/>
            <ac:spMk id="6" creationId="{0BAEA5E7-61E6-2B3A-5874-F351F960D4A2}"/>
          </ac:spMkLst>
        </pc:spChg>
        <pc:spChg chg="add mod">
          <ac:chgData name="Dong Yang" userId="141f99a0-1982-4575-b229-65b30d0025e1" providerId="ADAL" clId="{D61DF9DA-5B7A-DF46-983D-8A753349F2C7}" dt="2024-11-08T23:11:16.279" v="1239" actId="1076"/>
          <ac:spMkLst>
            <pc:docMk/>
            <pc:sldMk cId="3112137299" sldId="1876"/>
            <ac:spMk id="7" creationId="{82CA5000-A576-093D-4266-1686C15B3F3D}"/>
          </ac:spMkLst>
        </pc:spChg>
        <pc:spChg chg="add mod">
          <ac:chgData name="Dong Yang" userId="141f99a0-1982-4575-b229-65b30d0025e1" providerId="ADAL" clId="{D61DF9DA-5B7A-DF46-983D-8A753349F2C7}" dt="2024-11-08T23:11:20.958" v="1240" actId="1076"/>
          <ac:spMkLst>
            <pc:docMk/>
            <pc:sldMk cId="3112137299" sldId="1876"/>
            <ac:spMk id="8" creationId="{2B9739F5-4B7C-9838-9949-951D917B2F79}"/>
          </ac:spMkLst>
        </pc:spChg>
        <pc:spChg chg="add mod">
          <ac:chgData name="Dong Yang" userId="141f99a0-1982-4575-b229-65b30d0025e1" providerId="ADAL" clId="{D61DF9DA-5B7A-DF46-983D-8A753349F2C7}" dt="2024-11-08T23:11:51.878" v="1249" actId="1038"/>
          <ac:spMkLst>
            <pc:docMk/>
            <pc:sldMk cId="3112137299" sldId="1876"/>
            <ac:spMk id="9" creationId="{65C2C039-A876-4363-618E-1080B1A8A442}"/>
          </ac:spMkLst>
        </pc:spChg>
        <pc:spChg chg="add mod">
          <ac:chgData name="Dong Yang" userId="141f99a0-1982-4575-b229-65b30d0025e1" providerId="ADAL" clId="{D61DF9DA-5B7A-DF46-983D-8A753349F2C7}" dt="2024-11-08T23:12:05.784" v="1255" actId="20577"/>
          <ac:spMkLst>
            <pc:docMk/>
            <pc:sldMk cId="3112137299" sldId="1876"/>
            <ac:spMk id="10" creationId="{828FB557-60A6-BFA5-C863-D295C6354ABE}"/>
          </ac:spMkLst>
        </pc:spChg>
        <pc:spChg chg="add mod">
          <ac:chgData name="Dong Yang" userId="141f99a0-1982-4575-b229-65b30d0025e1" providerId="ADAL" clId="{D61DF9DA-5B7A-DF46-983D-8A753349F2C7}" dt="2024-11-08T23:12:21.503" v="1262" actId="20577"/>
          <ac:spMkLst>
            <pc:docMk/>
            <pc:sldMk cId="3112137299" sldId="1876"/>
            <ac:spMk id="11" creationId="{72451FD3-79E2-FCB1-D6DB-433228D4300A}"/>
          </ac:spMkLst>
        </pc:spChg>
        <pc:spChg chg="mod">
          <ac:chgData name="Dong Yang" userId="141f99a0-1982-4575-b229-65b30d0025e1" providerId="ADAL" clId="{D61DF9DA-5B7A-DF46-983D-8A753349F2C7}" dt="2024-11-08T23:23:40.653" v="1345"/>
          <ac:spMkLst>
            <pc:docMk/>
            <pc:sldMk cId="3112137299" sldId="1876"/>
            <ac:spMk id="15" creationId="{A37964D7-A830-F4AA-ABB3-22E568C36BCE}"/>
          </ac:spMkLst>
        </pc:spChg>
        <pc:spChg chg="mod">
          <ac:chgData name="Dong Yang" userId="141f99a0-1982-4575-b229-65b30d0025e1" providerId="ADAL" clId="{D61DF9DA-5B7A-DF46-983D-8A753349F2C7}" dt="2024-11-08T23:23:40.653" v="1345"/>
          <ac:spMkLst>
            <pc:docMk/>
            <pc:sldMk cId="3112137299" sldId="1876"/>
            <ac:spMk id="16" creationId="{2BFC0C99-06F5-755E-1CA6-851326440101}"/>
          </ac:spMkLst>
        </pc:spChg>
        <pc:spChg chg="mod">
          <ac:chgData name="Dong Yang" userId="141f99a0-1982-4575-b229-65b30d0025e1" providerId="ADAL" clId="{D61DF9DA-5B7A-DF46-983D-8A753349F2C7}" dt="2024-11-08T23:23:40.653" v="1345"/>
          <ac:spMkLst>
            <pc:docMk/>
            <pc:sldMk cId="3112137299" sldId="1876"/>
            <ac:spMk id="17" creationId="{D9FB8B39-D732-CB08-5B4F-387766C0613A}"/>
          </ac:spMkLst>
        </pc:spChg>
        <pc:spChg chg="mod">
          <ac:chgData name="Dong Yang" userId="141f99a0-1982-4575-b229-65b30d0025e1" providerId="ADAL" clId="{D61DF9DA-5B7A-DF46-983D-8A753349F2C7}" dt="2024-11-08T23:23:40.653" v="1345"/>
          <ac:spMkLst>
            <pc:docMk/>
            <pc:sldMk cId="3112137299" sldId="1876"/>
            <ac:spMk id="18" creationId="{93BC6196-28CE-103C-63B5-B698FB4EA0B5}"/>
          </ac:spMkLst>
        </pc:spChg>
        <pc:spChg chg="mod">
          <ac:chgData name="Dong Yang" userId="141f99a0-1982-4575-b229-65b30d0025e1" providerId="ADAL" clId="{D61DF9DA-5B7A-DF46-983D-8A753349F2C7}" dt="2024-11-08T23:23:40.653" v="1345"/>
          <ac:spMkLst>
            <pc:docMk/>
            <pc:sldMk cId="3112137299" sldId="1876"/>
            <ac:spMk id="19" creationId="{A521AD82-12A5-6021-330B-663C6FB4B68F}"/>
          </ac:spMkLst>
        </pc:spChg>
        <pc:spChg chg="mod">
          <ac:chgData name="Dong Yang" userId="141f99a0-1982-4575-b229-65b30d0025e1" providerId="ADAL" clId="{D61DF9DA-5B7A-DF46-983D-8A753349F2C7}" dt="2024-11-08T23:23:40.653" v="1345"/>
          <ac:spMkLst>
            <pc:docMk/>
            <pc:sldMk cId="3112137299" sldId="1876"/>
            <ac:spMk id="20" creationId="{38200017-9306-A00C-9C52-0F41B0040A00}"/>
          </ac:spMkLst>
        </pc:spChg>
        <pc:spChg chg="mod">
          <ac:chgData name="Dong Yang" userId="141f99a0-1982-4575-b229-65b30d0025e1" providerId="ADAL" clId="{D61DF9DA-5B7A-DF46-983D-8A753349F2C7}" dt="2024-11-08T23:23:40.653" v="1345"/>
          <ac:spMkLst>
            <pc:docMk/>
            <pc:sldMk cId="3112137299" sldId="1876"/>
            <ac:spMk id="21" creationId="{7E278D70-3918-5F71-5B5A-C044B54DA6D4}"/>
          </ac:spMkLst>
        </pc:spChg>
        <pc:spChg chg="mod">
          <ac:chgData name="Dong Yang" userId="141f99a0-1982-4575-b229-65b30d0025e1" providerId="ADAL" clId="{D61DF9DA-5B7A-DF46-983D-8A753349F2C7}" dt="2024-11-08T23:23:40.653" v="1345"/>
          <ac:spMkLst>
            <pc:docMk/>
            <pc:sldMk cId="3112137299" sldId="1876"/>
            <ac:spMk id="22" creationId="{CE093A83-46CB-BCE9-AA9B-FAFD0A48E606}"/>
          </ac:spMkLst>
        </pc:spChg>
        <pc:spChg chg="mod">
          <ac:chgData name="Dong Yang" userId="141f99a0-1982-4575-b229-65b30d0025e1" providerId="ADAL" clId="{D61DF9DA-5B7A-DF46-983D-8A753349F2C7}" dt="2024-11-08T22:56:47.874" v="1127" actId="1035"/>
          <ac:spMkLst>
            <pc:docMk/>
            <pc:sldMk cId="3112137299" sldId="1876"/>
            <ac:spMk id="243" creationId="{3FF80949-30EB-F3AB-C1ED-17FA485C7959}"/>
          </ac:spMkLst>
        </pc:spChg>
        <pc:spChg chg="mod">
          <ac:chgData name="Dong Yang" userId="141f99a0-1982-4575-b229-65b30d0025e1" providerId="ADAL" clId="{D61DF9DA-5B7A-DF46-983D-8A753349F2C7}" dt="2024-11-08T23:06:06.665" v="1160" actId="20577"/>
          <ac:spMkLst>
            <pc:docMk/>
            <pc:sldMk cId="3112137299" sldId="1876"/>
            <ac:spMk id="244" creationId="{3550CB87-A9AC-6E9F-F2DA-DBF0BB84131D}"/>
          </ac:spMkLst>
        </pc:spChg>
        <pc:spChg chg="mod">
          <ac:chgData name="Dong Yang" userId="141f99a0-1982-4575-b229-65b30d0025e1" providerId="ADAL" clId="{D61DF9DA-5B7A-DF46-983D-8A753349F2C7}" dt="2024-11-08T23:15:03.562" v="1286" actId="14100"/>
          <ac:spMkLst>
            <pc:docMk/>
            <pc:sldMk cId="3112137299" sldId="1876"/>
            <ac:spMk id="245" creationId="{97E5598A-DE05-3361-2747-A8F6B71B3F05}"/>
          </ac:spMkLst>
        </pc:spChg>
        <pc:spChg chg="del mod">
          <ac:chgData name="Dong Yang" userId="141f99a0-1982-4575-b229-65b30d0025e1" providerId="ADAL" clId="{D61DF9DA-5B7A-DF46-983D-8A753349F2C7}" dt="2024-11-08T23:10:38.103" v="1224" actId="478"/>
          <ac:spMkLst>
            <pc:docMk/>
            <pc:sldMk cId="3112137299" sldId="1876"/>
            <ac:spMk id="246" creationId="{3E9B72C2-1327-244B-0840-3EE1986AA5CF}"/>
          </ac:spMkLst>
        </pc:spChg>
        <pc:spChg chg="del">
          <ac:chgData name="Dong Yang" userId="141f99a0-1982-4575-b229-65b30d0025e1" providerId="ADAL" clId="{D61DF9DA-5B7A-DF46-983D-8A753349F2C7}" dt="2024-11-08T23:11:59.046" v="1252" actId="478"/>
          <ac:spMkLst>
            <pc:docMk/>
            <pc:sldMk cId="3112137299" sldId="1876"/>
            <ac:spMk id="247" creationId="{5169775F-90DC-A7A1-823A-CF9F6B7F73C7}"/>
          </ac:spMkLst>
        </pc:spChg>
        <pc:spChg chg="del">
          <ac:chgData name="Dong Yang" userId="141f99a0-1982-4575-b229-65b30d0025e1" providerId="ADAL" clId="{D61DF9DA-5B7A-DF46-983D-8A753349F2C7}" dt="2024-11-08T23:11:33.869" v="1243" actId="478"/>
          <ac:spMkLst>
            <pc:docMk/>
            <pc:sldMk cId="3112137299" sldId="1876"/>
            <ac:spMk id="248" creationId="{B62F3718-F04C-1A0A-BB9A-6F34A0414575}"/>
          </ac:spMkLst>
        </pc:spChg>
        <pc:spChg chg="del">
          <ac:chgData name="Dong Yang" userId="141f99a0-1982-4575-b229-65b30d0025e1" providerId="ADAL" clId="{D61DF9DA-5B7A-DF46-983D-8A753349F2C7}" dt="2024-11-08T23:12:12.228" v="1256" actId="478"/>
          <ac:spMkLst>
            <pc:docMk/>
            <pc:sldMk cId="3112137299" sldId="1876"/>
            <ac:spMk id="249" creationId="{B04BEF1E-ADCF-30E8-3D75-6111501EF19E}"/>
          </ac:spMkLst>
        </pc:spChg>
        <pc:spChg chg="mod">
          <ac:chgData name="Dong Yang" userId="141f99a0-1982-4575-b229-65b30d0025e1" providerId="ADAL" clId="{D61DF9DA-5B7A-DF46-983D-8A753349F2C7}" dt="2024-11-08T23:14:47.569" v="1282" actId="58"/>
          <ac:spMkLst>
            <pc:docMk/>
            <pc:sldMk cId="3112137299" sldId="1876"/>
            <ac:spMk id="254" creationId="{D817DF46-E611-1DB3-DAFC-7DE4E24ADB9F}"/>
          </ac:spMkLst>
        </pc:spChg>
        <pc:spChg chg="mod">
          <ac:chgData name="Dong Yang" userId="141f99a0-1982-4575-b229-65b30d0025e1" providerId="ADAL" clId="{D61DF9DA-5B7A-DF46-983D-8A753349F2C7}" dt="2024-11-08T23:14:29.780" v="1279" actId="58"/>
          <ac:spMkLst>
            <pc:docMk/>
            <pc:sldMk cId="3112137299" sldId="1876"/>
            <ac:spMk id="255" creationId="{71B9EA28-8463-0710-6639-CB62C99F6A88}"/>
          </ac:spMkLst>
        </pc:spChg>
        <pc:spChg chg="mod">
          <ac:chgData name="Dong Yang" userId="141f99a0-1982-4575-b229-65b30d0025e1" providerId="ADAL" clId="{D61DF9DA-5B7A-DF46-983D-8A753349F2C7}" dt="2024-11-08T23:14:22.355" v="1278" actId="58"/>
          <ac:spMkLst>
            <pc:docMk/>
            <pc:sldMk cId="3112137299" sldId="1876"/>
            <ac:spMk id="256" creationId="{C5969259-2BB8-E696-A750-1D34140BCDB2}"/>
          </ac:spMkLst>
        </pc:spChg>
        <pc:spChg chg="mod">
          <ac:chgData name="Dong Yang" userId="141f99a0-1982-4575-b229-65b30d0025e1" providerId="ADAL" clId="{D61DF9DA-5B7A-DF46-983D-8A753349F2C7}" dt="2024-11-08T23:14:13.484" v="1277" actId="58"/>
          <ac:spMkLst>
            <pc:docMk/>
            <pc:sldMk cId="3112137299" sldId="1876"/>
            <ac:spMk id="257" creationId="{3B5BC72D-9B1A-EB81-C58B-D0ACDE7BD4D7}"/>
          </ac:spMkLst>
        </pc:spChg>
        <pc:spChg chg="mod">
          <ac:chgData name="Dong Yang" userId="141f99a0-1982-4575-b229-65b30d0025e1" providerId="ADAL" clId="{D61DF9DA-5B7A-DF46-983D-8A753349F2C7}" dt="2024-11-08T23:15:33.940" v="1332" actId="1035"/>
          <ac:spMkLst>
            <pc:docMk/>
            <pc:sldMk cId="3112137299" sldId="1876"/>
            <ac:spMk id="258" creationId="{5153C9BC-C07D-C17E-1E74-34216D9C52F2}"/>
          </ac:spMkLst>
        </pc:spChg>
        <pc:spChg chg="mod">
          <ac:chgData name="Dong Yang" userId="141f99a0-1982-4575-b229-65b30d0025e1" providerId="ADAL" clId="{D61DF9DA-5B7A-DF46-983D-8A753349F2C7}" dt="2024-11-08T23:08:30.479" v="1200" actId="58"/>
          <ac:spMkLst>
            <pc:docMk/>
            <pc:sldMk cId="3112137299" sldId="1876"/>
            <ac:spMk id="259" creationId="{9D4C544F-576F-5229-5DA5-068DD3DFA076}"/>
          </ac:spMkLst>
        </pc:spChg>
        <pc:grpChg chg="add del mod">
          <ac:chgData name="Dong Yang" userId="141f99a0-1982-4575-b229-65b30d0025e1" providerId="ADAL" clId="{D61DF9DA-5B7A-DF46-983D-8A753349F2C7}" dt="2024-11-08T23:23:41.937" v="1346"/>
          <ac:grpSpMkLst>
            <pc:docMk/>
            <pc:sldMk cId="3112137299" sldId="1876"/>
            <ac:grpSpMk id="12" creationId="{C9088888-C5CB-278E-FA04-834DF0247DA5}"/>
          </ac:grpSpMkLst>
        </pc:grpChg>
        <pc:grpChg chg="mod">
          <ac:chgData name="Dong Yang" userId="141f99a0-1982-4575-b229-65b30d0025e1" providerId="ADAL" clId="{D61DF9DA-5B7A-DF46-983D-8A753349F2C7}" dt="2024-11-08T23:23:40.653" v="1345"/>
          <ac:grpSpMkLst>
            <pc:docMk/>
            <pc:sldMk cId="3112137299" sldId="1876"/>
            <ac:grpSpMk id="13" creationId="{31EC1F04-E5E3-6BB2-8989-2603875B870C}"/>
          </ac:grpSpMkLst>
        </pc:grpChg>
        <pc:grpChg chg="mod">
          <ac:chgData name="Dong Yang" userId="141f99a0-1982-4575-b229-65b30d0025e1" providerId="ADAL" clId="{D61DF9DA-5B7A-DF46-983D-8A753349F2C7}" dt="2024-11-08T23:23:40.653" v="1345"/>
          <ac:grpSpMkLst>
            <pc:docMk/>
            <pc:sldMk cId="3112137299" sldId="1876"/>
            <ac:grpSpMk id="14" creationId="{D56B4A24-DF2B-ABE7-69C9-38B331F75E15}"/>
          </ac:grpSpMkLst>
        </pc:grpChg>
        <pc:cxnChg chg="mod">
          <ac:chgData name="Dong Yang" userId="141f99a0-1982-4575-b229-65b30d0025e1" providerId="ADAL" clId="{D61DF9DA-5B7A-DF46-983D-8A753349F2C7}" dt="2024-11-08T23:15:36.715" v="1344" actId="1035"/>
          <ac:cxnSpMkLst>
            <pc:docMk/>
            <pc:sldMk cId="3112137299" sldId="1876"/>
            <ac:cxnSpMk id="229" creationId="{198E79D8-366A-F794-866E-C3F90C219989}"/>
          </ac:cxnSpMkLst>
        </pc:cxnChg>
      </pc:sldChg>
      <pc:sldChg chg="addSp delSp modSp add mod">
        <pc:chgData name="Dong Yang" userId="141f99a0-1982-4575-b229-65b30d0025e1" providerId="ADAL" clId="{D61DF9DA-5B7A-DF46-983D-8A753349F2C7}" dt="2024-11-09T06:48:49.838" v="1814" actId="20577"/>
        <pc:sldMkLst>
          <pc:docMk/>
          <pc:sldMk cId="659792060" sldId="1877"/>
        </pc:sldMkLst>
        <pc:spChg chg="del mod">
          <ac:chgData name="Dong Yang" userId="141f99a0-1982-4575-b229-65b30d0025e1" providerId="ADAL" clId="{D61DF9DA-5B7A-DF46-983D-8A753349F2C7}" dt="2024-11-08T23:28:20.703" v="1432" actId="478"/>
          <ac:spMkLst>
            <pc:docMk/>
            <pc:sldMk cId="659792060" sldId="1877"/>
            <ac:spMk id="5" creationId="{6A3DE6A9-0072-EA1D-FDDB-87279958F083}"/>
          </ac:spMkLst>
        </pc:spChg>
        <pc:spChg chg="del mod">
          <ac:chgData name="Dong Yang" userId="141f99a0-1982-4575-b229-65b30d0025e1" providerId="ADAL" clId="{D61DF9DA-5B7A-DF46-983D-8A753349F2C7}" dt="2024-11-08T23:28:22.143" v="1433" actId="478"/>
          <ac:spMkLst>
            <pc:docMk/>
            <pc:sldMk cId="659792060" sldId="1877"/>
            <ac:spMk id="6" creationId="{0D16CD5D-B246-0BCA-3C17-A9ADBE97F663}"/>
          </ac:spMkLst>
        </pc:spChg>
        <pc:spChg chg="mod">
          <ac:chgData name="Dong Yang" userId="141f99a0-1982-4575-b229-65b30d0025e1" providerId="ADAL" clId="{D61DF9DA-5B7A-DF46-983D-8A753349F2C7}" dt="2024-11-08T23:39:15.731" v="1780" actId="1076"/>
          <ac:spMkLst>
            <pc:docMk/>
            <pc:sldMk cId="659792060" sldId="1877"/>
            <ac:spMk id="7" creationId="{82CA5000-A576-093D-4266-1686C15B3F3D}"/>
          </ac:spMkLst>
        </pc:spChg>
        <pc:spChg chg="mod">
          <ac:chgData name="Dong Yang" userId="141f99a0-1982-4575-b229-65b30d0025e1" providerId="ADAL" clId="{D61DF9DA-5B7A-DF46-983D-8A753349F2C7}" dt="2024-11-09T06:48:32.748" v="1790" actId="20577"/>
          <ac:spMkLst>
            <pc:docMk/>
            <pc:sldMk cId="659792060" sldId="1877"/>
            <ac:spMk id="8" creationId="{2B9739F5-4B7C-9838-9949-951D917B2F79}"/>
          </ac:spMkLst>
        </pc:spChg>
        <pc:spChg chg="mod">
          <ac:chgData name="Dong Yang" userId="141f99a0-1982-4575-b229-65b30d0025e1" providerId="ADAL" clId="{D61DF9DA-5B7A-DF46-983D-8A753349F2C7}" dt="2024-11-09T06:48:41.547" v="1804" actId="20577"/>
          <ac:spMkLst>
            <pc:docMk/>
            <pc:sldMk cId="659792060" sldId="1877"/>
            <ac:spMk id="9" creationId="{65C2C039-A876-4363-618E-1080B1A8A442}"/>
          </ac:spMkLst>
        </pc:spChg>
        <pc:spChg chg="mod">
          <ac:chgData name="Dong Yang" userId="141f99a0-1982-4575-b229-65b30d0025e1" providerId="ADAL" clId="{D61DF9DA-5B7A-DF46-983D-8A753349F2C7}" dt="2024-11-09T06:48:45.129" v="1806" actId="20577"/>
          <ac:spMkLst>
            <pc:docMk/>
            <pc:sldMk cId="659792060" sldId="1877"/>
            <ac:spMk id="10" creationId="{828FB557-60A6-BFA5-C863-D295C6354ABE}"/>
          </ac:spMkLst>
        </pc:spChg>
        <pc:spChg chg="mod">
          <ac:chgData name="Dong Yang" userId="141f99a0-1982-4575-b229-65b30d0025e1" providerId="ADAL" clId="{D61DF9DA-5B7A-DF46-983D-8A753349F2C7}" dt="2024-11-09T06:48:49.838" v="1814" actId="20577"/>
          <ac:spMkLst>
            <pc:docMk/>
            <pc:sldMk cId="659792060" sldId="1877"/>
            <ac:spMk id="11" creationId="{72451FD3-79E2-FCB1-D6DB-433228D4300A}"/>
          </ac:spMkLst>
        </pc:spChg>
        <pc:spChg chg="del mod">
          <ac:chgData name="Dong Yang" userId="141f99a0-1982-4575-b229-65b30d0025e1" providerId="ADAL" clId="{D61DF9DA-5B7A-DF46-983D-8A753349F2C7}" dt="2024-11-08T23:28:19.241" v="1431" actId="478"/>
          <ac:spMkLst>
            <pc:docMk/>
            <pc:sldMk cId="659792060" sldId="1877"/>
            <ac:spMk id="12" creationId="{B2CD3FEC-4386-1F6A-4A12-6DF197F56F87}"/>
          </ac:spMkLst>
        </pc:spChg>
        <pc:spChg chg="del mod">
          <ac:chgData name="Dong Yang" userId="141f99a0-1982-4575-b229-65b30d0025e1" providerId="ADAL" clId="{D61DF9DA-5B7A-DF46-983D-8A753349F2C7}" dt="2024-11-08T23:28:17.726" v="1430" actId="478"/>
          <ac:spMkLst>
            <pc:docMk/>
            <pc:sldMk cId="659792060" sldId="1877"/>
            <ac:spMk id="13" creationId="{6159307E-246E-2544-B6C6-259120CC4FD4}"/>
          </ac:spMkLst>
        </pc:spChg>
        <pc:spChg chg="mod">
          <ac:chgData name="Dong Yang" userId="141f99a0-1982-4575-b229-65b30d0025e1" providerId="ADAL" clId="{D61DF9DA-5B7A-DF46-983D-8A753349F2C7}" dt="2024-11-08T23:23:52.601" v="1348"/>
          <ac:spMkLst>
            <pc:docMk/>
            <pc:sldMk cId="659792060" sldId="1877"/>
            <ac:spMk id="14" creationId="{ECD6CC0F-D28A-6BB0-3750-5B5D0C072E21}"/>
          </ac:spMkLst>
        </pc:spChg>
        <pc:spChg chg="mod">
          <ac:chgData name="Dong Yang" userId="141f99a0-1982-4575-b229-65b30d0025e1" providerId="ADAL" clId="{D61DF9DA-5B7A-DF46-983D-8A753349F2C7}" dt="2024-11-08T23:23:52.601" v="1348"/>
          <ac:spMkLst>
            <pc:docMk/>
            <pc:sldMk cId="659792060" sldId="1877"/>
            <ac:spMk id="15" creationId="{C3040DF3-C477-C017-786D-82B9CB9484CD}"/>
          </ac:spMkLst>
        </pc:spChg>
        <pc:spChg chg="mod">
          <ac:chgData name="Dong Yang" userId="141f99a0-1982-4575-b229-65b30d0025e1" providerId="ADAL" clId="{D61DF9DA-5B7A-DF46-983D-8A753349F2C7}" dt="2024-11-08T23:23:52.601" v="1348"/>
          <ac:spMkLst>
            <pc:docMk/>
            <pc:sldMk cId="659792060" sldId="1877"/>
            <ac:spMk id="16" creationId="{4C2BB46D-FA0D-A9E5-BDFB-5DD0DE5FF6C2}"/>
          </ac:spMkLst>
        </pc:spChg>
        <pc:spChg chg="mod">
          <ac:chgData name="Dong Yang" userId="141f99a0-1982-4575-b229-65b30d0025e1" providerId="ADAL" clId="{D61DF9DA-5B7A-DF46-983D-8A753349F2C7}" dt="2024-11-08T23:23:52.601" v="1348"/>
          <ac:spMkLst>
            <pc:docMk/>
            <pc:sldMk cId="659792060" sldId="1877"/>
            <ac:spMk id="17" creationId="{91F41262-F8BB-0ED4-8B00-0389D0E623FA}"/>
          </ac:spMkLst>
        </pc:spChg>
        <pc:spChg chg="mod topLvl">
          <ac:chgData name="Dong Yang" userId="141f99a0-1982-4575-b229-65b30d0025e1" providerId="ADAL" clId="{D61DF9DA-5B7A-DF46-983D-8A753349F2C7}" dt="2024-11-08T23:25:52.764" v="1395" actId="1035"/>
          <ac:spMkLst>
            <pc:docMk/>
            <pc:sldMk cId="659792060" sldId="1877"/>
            <ac:spMk id="22" creationId="{B5F81AC7-C94D-4F04-972B-9D4244BAD535}"/>
          </ac:spMkLst>
        </pc:spChg>
        <pc:spChg chg="mod">
          <ac:chgData name="Dong Yang" userId="141f99a0-1982-4575-b229-65b30d0025e1" providerId="ADAL" clId="{D61DF9DA-5B7A-DF46-983D-8A753349F2C7}" dt="2024-11-08T23:24:54.590" v="1367"/>
          <ac:spMkLst>
            <pc:docMk/>
            <pc:sldMk cId="659792060" sldId="1877"/>
            <ac:spMk id="23" creationId="{B40F5CDD-B52F-580F-4A3D-B6D017300FCA}"/>
          </ac:spMkLst>
        </pc:spChg>
        <pc:spChg chg="mod">
          <ac:chgData name="Dong Yang" userId="141f99a0-1982-4575-b229-65b30d0025e1" providerId="ADAL" clId="{D61DF9DA-5B7A-DF46-983D-8A753349F2C7}" dt="2024-11-08T23:24:54.590" v="1367"/>
          <ac:spMkLst>
            <pc:docMk/>
            <pc:sldMk cId="659792060" sldId="1877"/>
            <ac:spMk id="24" creationId="{EB581A3D-4D1C-BFB8-3F79-810233197B66}"/>
          </ac:spMkLst>
        </pc:spChg>
        <pc:spChg chg="del mod">
          <ac:chgData name="Dong Yang" userId="141f99a0-1982-4575-b229-65b30d0025e1" providerId="ADAL" clId="{D61DF9DA-5B7A-DF46-983D-8A753349F2C7}" dt="2024-11-08T23:28:33.724" v="1441" actId="478"/>
          <ac:spMkLst>
            <pc:docMk/>
            <pc:sldMk cId="659792060" sldId="1877"/>
            <ac:spMk id="30" creationId="{F5AE810D-B431-E031-8BFD-7A049DD369F0}"/>
          </ac:spMkLst>
        </pc:spChg>
        <pc:spChg chg="del mod">
          <ac:chgData name="Dong Yang" userId="141f99a0-1982-4575-b229-65b30d0025e1" providerId="ADAL" clId="{D61DF9DA-5B7A-DF46-983D-8A753349F2C7}" dt="2024-11-08T23:28:32.316" v="1440" actId="478"/>
          <ac:spMkLst>
            <pc:docMk/>
            <pc:sldMk cId="659792060" sldId="1877"/>
            <ac:spMk id="31" creationId="{E55F22B4-409D-EDB8-C37D-3D3D6CFA80E9}"/>
          </ac:spMkLst>
        </pc:spChg>
        <pc:spChg chg="del mod">
          <ac:chgData name="Dong Yang" userId="141f99a0-1982-4575-b229-65b30d0025e1" providerId="ADAL" clId="{D61DF9DA-5B7A-DF46-983D-8A753349F2C7}" dt="2024-11-08T23:28:31.127" v="1439" actId="478"/>
          <ac:spMkLst>
            <pc:docMk/>
            <pc:sldMk cId="659792060" sldId="1877"/>
            <ac:spMk id="32" creationId="{60B5BDC6-8FC6-F02A-3A1B-6FC94F61DCEA}"/>
          </ac:spMkLst>
        </pc:spChg>
        <pc:spChg chg="del mod">
          <ac:chgData name="Dong Yang" userId="141f99a0-1982-4575-b229-65b30d0025e1" providerId="ADAL" clId="{D61DF9DA-5B7A-DF46-983D-8A753349F2C7}" dt="2024-11-08T23:28:30.098" v="1438" actId="478"/>
          <ac:spMkLst>
            <pc:docMk/>
            <pc:sldMk cId="659792060" sldId="1877"/>
            <ac:spMk id="33" creationId="{1A0049BC-9773-C596-701D-CDC822985EB5}"/>
          </ac:spMkLst>
        </pc:spChg>
        <pc:spChg chg="mod">
          <ac:chgData name="Dong Yang" userId="141f99a0-1982-4575-b229-65b30d0025e1" providerId="ADAL" clId="{D61DF9DA-5B7A-DF46-983D-8A753349F2C7}" dt="2024-11-08T23:29:36.703" v="1523" actId="1037"/>
          <ac:spMkLst>
            <pc:docMk/>
            <pc:sldMk cId="659792060" sldId="1877"/>
            <ac:spMk id="34" creationId="{C1E41556-F1EF-57BF-FEE6-CD676705954E}"/>
          </ac:spMkLst>
        </pc:spChg>
        <pc:spChg chg="mod">
          <ac:chgData name="Dong Yang" userId="141f99a0-1982-4575-b229-65b30d0025e1" providerId="ADAL" clId="{D61DF9DA-5B7A-DF46-983D-8A753349F2C7}" dt="2024-11-08T23:26:17.561" v="1396"/>
          <ac:spMkLst>
            <pc:docMk/>
            <pc:sldMk cId="659792060" sldId="1877"/>
            <ac:spMk id="35" creationId="{DC4E4169-6312-D78F-2E4A-76A61C55D698}"/>
          </ac:spMkLst>
        </pc:spChg>
        <pc:spChg chg="mod">
          <ac:chgData name="Dong Yang" userId="141f99a0-1982-4575-b229-65b30d0025e1" providerId="ADAL" clId="{D61DF9DA-5B7A-DF46-983D-8A753349F2C7}" dt="2024-11-08T23:26:17.561" v="1396"/>
          <ac:spMkLst>
            <pc:docMk/>
            <pc:sldMk cId="659792060" sldId="1877"/>
            <ac:spMk id="36" creationId="{E0A02883-8630-EE7E-EB80-F7232876715C}"/>
          </ac:spMkLst>
        </pc:spChg>
        <pc:spChg chg="mod">
          <ac:chgData name="Dong Yang" userId="141f99a0-1982-4575-b229-65b30d0025e1" providerId="ADAL" clId="{D61DF9DA-5B7A-DF46-983D-8A753349F2C7}" dt="2024-11-08T23:26:17.561" v="1396"/>
          <ac:spMkLst>
            <pc:docMk/>
            <pc:sldMk cId="659792060" sldId="1877"/>
            <ac:spMk id="37" creationId="{12C9D33E-9811-AD9F-82D7-6205F6888D6A}"/>
          </ac:spMkLst>
        </pc:spChg>
        <pc:spChg chg="add mod">
          <ac:chgData name="Dong Yang" userId="141f99a0-1982-4575-b229-65b30d0025e1" providerId="ADAL" clId="{D61DF9DA-5B7A-DF46-983D-8A753349F2C7}" dt="2024-11-08T23:26:58.794" v="1408" actId="1076"/>
          <ac:spMkLst>
            <pc:docMk/>
            <pc:sldMk cId="659792060" sldId="1877"/>
            <ac:spMk id="38" creationId="{ABC2E866-4D14-D5C0-CD6D-F544EBBCA4B1}"/>
          </ac:spMkLst>
        </pc:spChg>
        <pc:spChg chg="del mod">
          <ac:chgData name="Dong Yang" userId="141f99a0-1982-4575-b229-65b30d0025e1" providerId="ADAL" clId="{D61DF9DA-5B7A-DF46-983D-8A753349F2C7}" dt="2024-11-08T23:28:28.613" v="1437" actId="478"/>
          <ac:spMkLst>
            <pc:docMk/>
            <pc:sldMk cId="659792060" sldId="1877"/>
            <ac:spMk id="44" creationId="{2021D496-9613-B6F8-B597-B3DFBB3C1C7C}"/>
          </ac:spMkLst>
        </pc:spChg>
        <pc:spChg chg="del mod">
          <ac:chgData name="Dong Yang" userId="141f99a0-1982-4575-b229-65b30d0025e1" providerId="ADAL" clId="{D61DF9DA-5B7A-DF46-983D-8A753349F2C7}" dt="2024-11-08T23:28:26.512" v="1436" actId="478"/>
          <ac:spMkLst>
            <pc:docMk/>
            <pc:sldMk cId="659792060" sldId="1877"/>
            <ac:spMk id="45" creationId="{E85D8FF2-7047-7BA7-1143-F601F0A62A45}"/>
          </ac:spMkLst>
        </pc:spChg>
        <pc:spChg chg="del mod">
          <ac:chgData name="Dong Yang" userId="141f99a0-1982-4575-b229-65b30d0025e1" providerId="ADAL" clId="{D61DF9DA-5B7A-DF46-983D-8A753349F2C7}" dt="2024-11-08T23:28:25.323" v="1435" actId="478"/>
          <ac:spMkLst>
            <pc:docMk/>
            <pc:sldMk cId="659792060" sldId="1877"/>
            <ac:spMk id="46" creationId="{64D5CD32-91DA-5C8F-A508-4CABA85624AD}"/>
          </ac:spMkLst>
        </pc:spChg>
        <pc:spChg chg="del mod">
          <ac:chgData name="Dong Yang" userId="141f99a0-1982-4575-b229-65b30d0025e1" providerId="ADAL" clId="{D61DF9DA-5B7A-DF46-983D-8A753349F2C7}" dt="2024-11-08T23:28:24.258" v="1434" actId="478"/>
          <ac:spMkLst>
            <pc:docMk/>
            <pc:sldMk cId="659792060" sldId="1877"/>
            <ac:spMk id="47" creationId="{3D6132A8-F84C-7BEA-86FF-BABC794C4BA4}"/>
          </ac:spMkLst>
        </pc:spChg>
        <pc:spChg chg="mod">
          <ac:chgData name="Dong Yang" userId="141f99a0-1982-4575-b229-65b30d0025e1" providerId="ADAL" clId="{D61DF9DA-5B7A-DF46-983D-8A753349F2C7}" dt="2024-11-08T23:27:03.349" v="1409"/>
          <ac:spMkLst>
            <pc:docMk/>
            <pc:sldMk cId="659792060" sldId="1877"/>
            <ac:spMk id="48" creationId="{3F2C988E-6908-157A-DE85-DEE1A2239062}"/>
          </ac:spMkLst>
        </pc:spChg>
        <pc:spChg chg="mod">
          <ac:chgData name="Dong Yang" userId="141f99a0-1982-4575-b229-65b30d0025e1" providerId="ADAL" clId="{D61DF9DA-5B7A-DF46-983D-8A753349F2C7}" dt="2024-11-08T23:27:03.349" v="1409"/>
          <ac:spMkLst>
            <pc:docMk/>
            <pc:sldMk cId="659792060" sldId="1877"/>
            <ac:spMk id="49" creationId="{BA4379CE-C2F4-689B-4203-D598CD019B10}"/>
          </ac:spMkLst>
        </pc:spChg>
        <pc:spChg chg="mod">
          <ac:chgData name="Dong Yang" userId="141f99a0-1982-4575-b229-65b30d0025e1" providerId="ADAL" clId="{D61DF9DA-5B7A-DF46-983D-8A753349F2C7}" dt="2024-11-08T23:27:03.349" v="1409"/>
          <ac:spMkLst>
            <pc:docMk/>
            <pc:sldMk cId="659792060" sldId="1877"/>
            <ac:spMk id="50" creationId="{58D402DA-188D-19FB-625B-FABC4827F653}"/>
          </ac:spMkLst>
        </pc:spChg>
        <pc:spChg chg="mod">
          <ac:chgData name="Dong Yang" userId="141f99a0-1982-4575-b229-65b30d0025e1" providerId="ADAL" clId="{D61DF9DA-5B7A-DF46-983D-8A753349F2C7}" dt="2024-11-08T23:27:03.349" v="1409"/>
          <ac:spMkLst>
            <pc:docMk/>
            <pc:sldMk cId="659792060" sldId="1877"/>
            <ac:spMk id="51" creationId="{D4A4B0FD-E052-0D63-F999-9C0ED881B4DD}"/>
          </ac:spMkLst>
        </pc:spChg>
        <pc:spChg chg="add mod">
          <ac:chgData name="Dong Yang" userId="141f99a0-1982-4575-b229-65b30d0025e1" providerId="ADAL" clId="{D61DF9DA-5B7A-DF46-983D-8A753349F2C7}" dt="2024-11-08T23:27:26.778" v="1418" actId="14100"/>
          <ac:spMkLst>
            <pc:docMk/>
            <pc:sldMk cId="659792060" sldId="1877"/>
            <ac:spMk id="52" creationId="{8D1C0807-FCDB-C81F-EF40-550F9DC20A13}"/>
          </ac:spMkLst>
        </pc:spChg>
        <pc:spChg chg="del mod">
          <ac:chgData name="Dong Yang" userId="141f99a0-1982-4575-b229-65b30d0025e1" providerId="ADAL" clId="{D61DF9DA-5B7A-DF46-983D-8A753349F2C7}" dt="2024-11-08T23:28:09.384" v="1428" actId="478"/>
          <ac:spMkLst>
            <pc:docMk/>
            <pc:sldMk cId="659792060" sldId="1877"/>
            <ac:spMk id="58" creationId="{8484BDFA-8083-3650-002A-15ED8EB7C307}"/>
          </ac:spMkLst>
        </pc:spChg>
        <pc:spChg chg="del mod">
          <ac:chgData name="Dong Yang" userId="141f99a0-1982-4575-b229-65b30d0025e1" providerId="ADAL" clId="{D61DF9DA-5B7A-DF46-983D-8A753349F2C7}" dt="2024-11-08T23:28:07.895" v="1427" actId="478"/>
          <ac:spMkLst>
            <pc:docMk/>
            <pc:sldMk cId="659792060" sldId="1877"/>
            <ac:spMk id="59" creationId="{D1215125-9E4F-6E4C-EE3D-B660A5F03389}"/>
          </ac:spMkLst>
        </pc:spChg>
        <pc:spChg chg="del mod">
          <ac:chgData name="Dong Yang" userId="141f99a0-1982-4575-b229-65b30d0025e1" providerId="ADAL" clId="{D61DF9DA-5B7A-DF46-983D-8A753349F2C7}" dt="2024-11-08T23:28:06.557" v="1426" actId="478"/>
          <ac:spMkLst>
            <pc:docMk/>
            <pc:sldMk cId="659792060" sldId="1877"/>
            <ac:spMk id="60" creationId="{2AB8A667-B566-272F-4F40-637CB5CFA0B2}"/>
          </ac:spMkLst>
        </pc:spChg>
        <pc:spChg chg="del mod">
          <ac:chgData name="Dong Yang" userId="141f99a0-1982-4575-b229-65b30d0025e1" providerId="ADAL" clId="{D61DF9DA-5B7A-DF46-983D-8A753349F2C7}" dt="2024-11-08T23:28:05.240" v="1425" actId="478"/>
          <ac:spMkLst>
            <pc:docMk/>
            <pc:sldMk cId="659792060" sldId="1877"/>
            <ac:spMk id="61" creationId="{EBE9F30C-D32C-35A7-F428-25993B3E0B2E}"/>
          </ac:spMkLst>
        </pc:spChg>
        <pc:spChg chg="mod">
          <ac:chgData name="Dong Yang" userId="141f99a0-1982-4575-b229-65b30d0025e1" providerId="ADAL" clId="{D61DF9DA-5B7A-DF46-983D-8A753349F2C7}" dt="2024-11-08T23:27:49.269" v="1421"/>
          <ac:spMkLst>
            <pc:docMk/>
            <pc:sldMk cId="659792060" sldId="1877"/>
            <ac:spMk id="62" creationId="{C9A53C88-6ACA-918C-8C0A-6202587FB335}"/>
          </ac:spMkLst>
        </pc:spChg>
        <pc:spChg chg="mod">
          <ac:chgData name="Dong Yang" userId="141f99a0-1982-4575-b229-65b30d0025e1" providerId="ADAL" clId="{D61DF9DA-5B7A-DF46-983D-8A753349F2C7}" dt="2024-11-08T23:27:49.269" v="1421"/>
          <ac:spMkLst>
            <pc:docMk/>
            <pc:sldMk cId="659792060" sldId="1877"/>
            <ac:spMk id="63" creationId="{518908E2-7AA3-62F4-4857-098D11C2F24A}"/>
          </ac:spMkLst>
        </pc:spChg>
        <pc:spChg chg="mod">
          <ac:chgData name="Dong Yang" userId="141f99a0-1982-4575-b229-65b30d0025e1" providerId="ADAL" clId="{D61DF9DA-5B7A-DF46-983D-8A753349F2C7}" dt="2024-11-08T23:27:49.269" v="1421"/>
          <ac:spMkLst>
            <pc:docMk/>
            <pc:sldMk cId="659792060" sldId="1877"/>
            <ac:spMk id="128" creationId="{9E03E3DB-4A4D-DD67-286A-3F2FFC98CEAA}"/>
          </ac:spMkLst>
        </pc:spChg>
        <pc:spChg chg="mod">
          <ac:chgData name="Dong Yang" userId="141f99a0-1982-4575-b229-65b30d0025e1" providerId="ADAL" clId="{D61DF9DA-5B7A-DF46-983D-8A753349F2C7}" dt="2024-11-08T23:27:49.269" v="1421"/>
          <ac:spMkLst>
            <pc:docMk/>
            <pc:sldMk cId="659792060" sldId="1877"/>
            <ac:spMk id="129" creationId="{6D797E89-3E4B-0AF7-17DD-44EA4E3800BC}"/>
          </ac:spMkLst>
        </pc:spChg>
        <pc:spChg chg="mod">
          <ac:chgData name="Dong Yang" userId="141f99a0-1982-4575-b229-65b30d0025e1" providerId="ADAL" clId="{D61DF9DA-5B7A-DF46-983D-8A753349F2C7}" dt="2024-11-08T23:30:31.832" v="1585"/>
          <ac:spMkLst>
            <pc:docMk/>
            <pc:sldMk cId="659792060" sldId="1877"/>
            <ac:spMk id="135" creationId="{4730C86B-84F2-DDEA-0B9F-E52EB64C218A}"/>
          </ac:spMkLst>
        </pc:spChg>
        <pc:spChg chg="mod">
          <ac:chgData name="Dong Yang" userId="141f99a0-1982-4575-b229-65b30d0025e1" providerId="ADAL" clId="{D61DF9DA-5B7A-DF46-983D-8A753349F2C7}" dt="2024-11-08T23:30:31.832" v="1585"/>
          <ac:spMkLst>
            <pc:docMk/>
            <pc:sldMk cId="659792060" sldId="1877"/>
            <ac:spMk id="136" creationId="{D75EAE96-43EE-A3CD-BA8E-8F0AC252CBE0}"/>
          </ac:spMkLst>
        </pc:spChg>
        <pc:spChg chg="mod">
          <ac:chgData name="Dong Yang" userId="141f99a0-1982-4575-b229-65b30d0025e1" providerId="ADAL" clId="{D61DF9DA-5B7A-DF46-983D-8A753349F2C7}" dt="2024-11-08T23:30:31.832" v="1585"/>
          <ac:spMkLst>
            <pc:docMk/>
            <pc:sldMk cId="659792060" sldId="1877"/>
            <ac:spMk id="137" creationId="{9D862840-0056-FEDB-D69D-7A5ACC3046D2}"/>
          </ac:spMkLst>
        </pc:spChg>
        <pc:spChg chg="mod">
          <ac:chgData name="Dong Yang" userId="141f99a0-1982-4575-b229-65b30d0025e1" providerId="ADAL" clId="{D61DF9DA-5B7A-DF46-983D-8A753349F2C7}" dt="2024-11-08T23:30:31.832" v="1585"/>
          <ac:spMkLst>
            <pc:docMk/>
            <pc:sldMk cId="659792060" sldId="1877"/>
            <ac:spMk id="138" creationId="{73770566-82D7-FC52-37D9-5EFB8B24AFF4}"/>
          </ac:spMkLst>
        </pc:spChg>
        <pc:spChg chg="mod">
          <ac:chgData name="Dong Yang" userId="141f99a0-1982-4575-b229-65b30d0025e1" providerId="ADAL" clId="{D61DF9DA-5B7A-DF46-983D-8A753349F2C7}" dt="2024-11-08T23:30:31.832" v="1585"/>
          <ac:spMkLst>
            <pc:docMk/>
            <pc:sldMk cId="659792060" sldId="1877"/>
            <ac:spMk id="139" creationId="{22598257-E218-0FA8-2BD1-6F69D8D2FC79}"/>
          </ac:spMkLst>
        </pc:spChg>
        <pc:spChg chg="mod">
          <ac:chgData name="Dong Yang" userId="141f99a0-1982-4575-b229-65b30d0025e1" providerId="ADAL" clId="{D61DF9DA-5B7A-DF46-983D-8A753349F2C7}" dt="2024-11-08T23:30:31.832" v="1585"/>
          <ac:spMkLst>
            <pc:docMk/>
            <pc:sldMk cId="659792060" sldId="1877"/>
            <ac:spMk id="140" creationId="{C062AC9A-DC00-01EE-A5CE-CE834AAC01B0}"/>
          </ac:spMkLst>
        </pc:spChg>
        <pc:spChg chg="mod">
          <ac:chgData name="Dong Yang" userId="141f99a0-1982-4575-b229-65b30d0025e1" providerId="ADAL" clId="{D61DF9DA-5B7A-DF46-983D-8A753349F2C7}" dt="2024-11-08T23:30:31.832" v="1585"/>
          <ac:spMkLst>
            <pc:docMk/>
            <pc:sldMk cId="659792060" sldId="1877"/>
            <ac:spMk id="141" creationId="{534B8680-474D-6C1C-FE30-B8A93DC7899A}"/>
          </ac:spMkLst>
        </pc:spChg>
        <pc:spChg chg="mod">
          <ac:chgData name="Dong Yang" userId="141f99a0-1982-4575-b229-65b30d0025e1" providerId="ADAL" clId="{D61DF9DA-5B7A-DF46-983D-8A753349F2C7}" dt="2024-11-08T23:30:31.832" v="1585"/>
          <ac:spMkLst>
            <pc:docMk/>
            <pc:sldMk cId="659792060" sldId="1877"/>
            <ac:spMk id="142" creationId="{E76B419D-7CCD-2A84-A0C9-F2033911DC5E}"/>
          </ac:spMkLst>
        </pc:spChg>
        <pc:spChg chg="mod">
          <ac:chgData name="Dong Yang" userId="141f99a0-1982-4575-b229-65b30d0025e1" providerId="ADAL" clId="{D61DF9DA-5B7A-DF46-983D-8A753349F2C7}" dt="2024-11-08T23:32:50.534" v="1619"/>
          <ac:spMkLst>
            <pc:docMk/>
            <pc:sldMk cId="659792060" sldId="1877"/>
            <ac:spMk id="148" creationId="{0FA45834-1748-772C-A857-BF4AD627C015}"/>
          </ac:spMkLst>
        </pc:spChg>
        <pc:spChg chg="mod">
          <ac:chgData name="Dong Yang" userId="141f99a0-1982-4575-b229-65b30d0025e1" providerId="ADAL" clId="{D61DF9DA-5B7A-DF46-983D-8A753349F2C7}" dt="2024-11-08T23:32:50.534" v="1619"/>
          <ac:spMkLst>
            <pc:docMk/>
            <pc:sldMk cId="659792060" sldId="1877"/>
            <ac:spMk id="149" creationId="{D5E5EA39-742B-91B4-821B-79E0F296774E}"/>
          </ac:spMkLst>
        </pc:spChg>
        <pc:spChg chg="mod">
          <ac:chgData name="Dong Yang" userId="141f99a0-1982-4575-b229-65b30d0025e1" providerId="ADAL" clId="{D61DF9DA-5B7A-DF46-983D-8A753349F2C7}" dt="2024-11-08T23:32:50.534" v="1619"/>
          <ac:spMkLst>
            <pc:docMk/>
            <pc:sldMk cId="659792060" sldId="1877"/>
            <ac:spMk id="150" creationId="{92AB807F-7968-7388-D692-DC7CDEDE24EA}"/>
          </ac:spMkLst>
        </pc:spChg>
        <pc:spChg chg="mod">
          <ac:chgData name="Dong Yang" userId="141f99a0-1982-4575-b229-65b30d0025e1" providerId="ADAL" clId="{D61DF9DA-5B7A-DF46-983D-8A753349F2C7}" dt="2024-11-08T23:32:50.534" v="1619"/>
          <ac:spMkLst>
            <pc:docMk/>
            <pc:sldMk cId="659792060" sldId="1877"/>
            <ac:spMk id="151" creationId="{032F957D-5D59-AE8D-A684-7DA7D9973637}"/>
          </ac:spMkLst>
        </pc:spChg>
        <pc:spChg chg="mod">
          <ac:chgData name="Dong Yang" userId="141f99a0-1982-4575-b229-65b30d0025e1" providerId="ADAL" clId="{D61DF9DA-5B7A-DF46-983D-8A753349F2C7}" dt="2024-11-08T23:32:50.534" v="1619"/>
          <ac:spMkLst>
            <pc:docMk/>
            <pc:sldMk cId="659792060" sldId="1877"/>
            <ac:spMk id="152" creationId="{B0B8DF43-2CB2-53AE-C5E8-57A43BF9A26C}"/>
          </ac:spMkLst>
        </pc:spChg>
        <pc:spChg chg="mod">
          <ac:chgData name="Dong Yang" userId="141f99a0-1982-4575-b229-65b30d0025e1" providerId="ADAL" clId="{D61DF9DA-5B7A-DF46-983D-8A753349F2C7}" dt="2024-11-08T23:32:50.534" v="1619"/>
          <ac:spMkLst>
            <pc:docMk/>
            <pc:sldMk cId="659792060" sldId="1877"/>
            <ac:spMk id="153" creationId="{429844E1-4B47-5886-C805-1A940BD94E0C}"/>
          </ac:spMkLst>
        </pc:spChg>
        <pc:spChg chg="mod">
          <ac:chgData name="Dong Yang" userId="141f99a0-1982-4575-b229-65b30d0025e1" providerId="ADAL" clId="{D61DF9DA-5B7A-DF46-983D-8A753349F2C7}" dt="2024-11-08T23:32:50.534" v="1619"/>
          <ac:spMkLst>
            <pc:docMk/>
            <pc:sldMk cId="659792060" sldId="1877"/>
            <ac:spMk id="154" creationId="{ADCFBD75-4CFD-BC8F-0EF2-3A723996DAAE}"/>
          </ac:spMkLst>
        </pc:spChg>
        <pc:spChg chg="mod">
          <ac:chgData name="Dong Yang" userId="141f99a0-1982-4575-b229-65b30d0025e1" providerId="ADAL" clId="{D61DF9DA-5B7A-DF46-983D-8A753349F2C7}" dt="2024-11-08T23:32:50.534" v="1619"/>
          <ac:spMkLst>
            <pc:docMk/>
            <pc:sldMk cId="659792060" sldId="1877"/>
            <ac:spMk id="155" creationId="{852C2FE1-FA74-5023-5FB5-2A192118D91A}"/>
          </ac:spMkLst>
        </pc:spChg>
        <pc:spChg chg="mod">
          <ac:chgData name="Dong Yang" userId="141f99a0-1982-4575-b229-65b30d0025e1" providerId="ADAL" clId="{D61DF9DA-5B7A-DF46-983D-8A753349F2C7}" dt="2024-11-08T23:33:25.177" v="1629"/>
          <ac:spMkLst>
            <pc:docMk/>
            <pc:sldMk cId="659792060" sldId="1877"/>
            <ac:spMk id="161" creationId="{F7E44680-7F81-15F8-22C2-A960D0F51FD0}"/>
          </ac:spMkLst>
        </pc:spChg>
        <pc:spChg chg="mod">
          <ac:chgData name="Dong Yang" userId="141f99a0-1982-4575-b229-65b30d0025e1" providerId="ADAL" clId="{D61DF9DA-5B7A-DF46-983D-8A753349F2C7}" dt="2024-11-08T23:33:25.177" v="1629"/>
          <ac:spMkLst>
            <pc:docMk/>
            <pc:sldMk cId="659792060" sldId="1877"/>
            <ac:spMk id="162" creationId="{5F40892C-85AD-C835-C474-88F290C79912}"/>
          </ac:spMkLst>
        </pc:spChg>
        <pc:spChg chg="mod">
          <ac:chgData name="Dong Yang" userId="141f99a0-1982-4575-b229-65b30d0025e1" providerId="ADAL" clId="{D61DF9DA-5B7A-DF46-983D-8A753349F2C7}" dt="2024-11-08T23:33:25.177" v="1629"/>
          <ac:spMkLst>
            <pc:docMk/>
            <pc:sldMk cId="659792060" sldId="1877"/>
            <ac:spMk id="163" creationId="{888B4514-C9AC-6CA4-4BA0-B38F345A0F04}"/>
          </ac:spMkLst>
        </pc:spChg>
        <pc:spChg chg="mod">
          <ac:chgData name="Dong Yang" userId="141f99a0-1982-4575-b229-65b30d0025e1" providerId="ADAL" clId="{D61DF9DA-5B7A-DF46-983D-8A753349F2C7}" dt="2024-11-08T23:33:25.177" v="1629"/>
          <ac:spMkLst>
            <pc:docMk/>
            <pc:sldMk cId="659792060" sldId="1877"/>
            <ac:spMk id="164" creationId="{3EBEAFB8-3BEB-B82C-3D6A-314E28E9D235}"/>
          </ac:spMkLst>
        </pc:spChg>
        <pc:spChg chg="mod">
          <ac:chgData name="Dong Yang" userId="141f99a0-1982-4575-b229-65b30d0025e1" providerId="ADAL" clId="{D61DF9DA-5B7A-DF46-983D-8A753349F2C7}" dt="2024-11-08T23:33:25.177" v="1629"/>
          <ac:spMkLst>
            <pc:docMk/>
            <pc:sldMk cId="659792060" sldId="1877"/>
            <ac:spMk id="165" creationId="{114F116B-FEF4-F4FB-A836-AEE20A15AA2A}"/>
          </ac:spMkLst>
        </pc:spChg>
        <pc:spChg chg="mod">
          <ac:chgData name="Dong Yang" userId="141f99a0-1982-4575-b229-65b30d0025e1" providerId="ADAL" clId="{D61DF9DA-5B7A-DF46-983D-8A753349F2C7}" dt="2024-11-08T23:33:25.177" v="1629"/>
          <ac:spMkLst>
            <pc:docMk/>
            <pc:sldMk cId="659792060" sldId="1877"/>
            <ac:spMk id="166" creationId="{F0353289-383D-B3DC-9EE4-A7AE7C4C5EA4}"/>
          </ac:spMkLst>
        </pc:spChg>
        <pc:spChg chg="mod">
          <ac:chgData name="Dong Yang" userId="141f99a0-1982-4575-b229-65b30d0025e1" providerId="ADAL" clId="{D61DF9DA-5B7A-DF46-983D-8A753349F2C7}" dt="2024-11-08T23:33:25.177" v="1629"/>
          <ac:spMkLst>
            <pc:docMk/>
            <pc:sldMk cId="659792060" sldId="1877"/>
            <ac:spMk id="167" creationId="{CAB9401E-01D3-CBBF-FAA1-38035ACC78DA}"/>
          </ac:spMkLst>
        </pc:spChg>
        <pc:spChg chg="mod">
          <ac:chgData name="Dong Yang" userId="141f99a0-1982-4575-b229-65b30d0025e1" providerId="ADAL" clId="{D61DF9DA-5B7A-DF46-983D-8A753349F2C7}" dt="2024-11-08T23:33:25.177" v="1629"/>
          <ac:spMkLst>
            <pc:docMk/>
            <pc:sldMk cId="659792060" sldId="1877"/>
            <ac:spMk id="168" creationId="{E313E24E-7606-A721-C3B0-9034D7DCF24D}"/>
          </ac:spMkLst>
        </pc:spChg>
        <pc:spChg chg="mod">
          <ac:chgData name="Dong Yang" userId="141f99a0-1982-4575-b229-65b30d0025e1" providerId="ADAL" clId="{D61DF9DA-5B7A-DF46-983D-8A753349F2C7}" dt="2024-11-08T23:33:29.273" v="1632"/>
          <ac:spMkLst>
            <pc:docMk/>
            <pc:sldMk cId="659792060" sldId="1877"/>
            <ac:spMk id="174" creationId="{62DEB413-2AB1-9E4E-7AF8-2057EAA69CA9}"/>
          </ac:spMkLst>
        </pc:spChg>
        <pc:spChg chg="mod">
          <ac:chgData name="Dong Yang" userId="141f99a0-1982-4575-b229-65b30d0025e1" providerId="ADAL" clId="{D61DF9DA-5B7A-DF46-983D-8A753349F2C7}" dt="2024-11-08T23:33:29.273" v="1632"/>
          <ac:spMkLst>
            <pc:docMk/>
            <pc:sldMk cId="659792060" sldId="1877"/>
            <ac:spMk id="175" creationId="{640E9BD7-1F9E-2B6D-A630-705250FA3A82}"/>
          </ac:spMkLst>
        </pc:spChg>
        <pc:spChg chg="mod">
          <ac:chgData name="Dong Yang" userId="141f99a0-1982-4575-b229-65b30d0025e1" providerId="ADAL" clId="{D61DF9DA-5B7A-DF46-983D-8A753349F2C7}" dt="2024-11-08T23:33:29.273" v="1632"/>
          <ac:spMkLst>
            <pc:docMk/>
            <pc:sldMk cId="659792060" sldId="1877"/>
            <ac:spMk id="176" creationId="{6D43C2E1-EE74-6D9A-505D-830F4E967C41}"/>
          </ac:spMkLst>
        </pc:spChg>
        <pc:spChg chg="mod">
          <ac:chgData name="Dong Yang" userId="141f99a0-1982-4575-b229-65b30d0025e1" providerId="ADAL" clId="{D61DF9DA-5B7A-DF46-983D-8A753349F2C7}" dt="2024-11-08T23:33:29.273" v="1632"/>
          <ac:spMkLst>
            <pc:docMk/>
            <pc:sldMk cId="659792060" sldId="1877"/>
            <ac:spMk id="177" creationId="{BB79431A-B25D-ABF9-41B2-9F370ACBDB61}"/>
          </ac:spMkLst>
        </pc:spChg>
        <pc:spChg chg="mod">
          <ac:chgData name="Dong Yang" userId="141f99a0-1982-4575-b229-65b30d0025e1" providerId="ADAL" clId="{D61DF9DA-5B7A-DF46-983D-8A753349F2C7}" dt="2024-11-08T23:33:29.273" v="1632"/>
          <ac:spMkLst>
            <pc:docMk/>
            <pc:sldMk cId="659792060" sldId="1877"/>
            <ac:spMk id="178" creationId="{EB9FEB69-10B8-0B44-4132-8690397FDDE3}"/>
          </ac:spMkLst>
        </pc:spChg>
        <pc:spChg chg="mod">
          <ac:chgData name="Dong Yang" userId="141f99a0-1982-4575-b229-65b30d0025e1" providerId="ADAL" clId="{D61DF9DA-5B7A-DF46-983D-8A753349F2C7}" dt="2024-11-08T23:33:29.273" v="1632"/>
          <ac:spMkLst>
            <pc:docMk/>
            <pc:sldMk cId="659792060" sldId="1877"/>
            <ac:spMk id="179" creationId="{B21987F5-8921-3F84-6261-D12348F00146}"/>
          </ac:spMkLst>
        </pc:spChg>
        <pc:spChg chg="mod">
          <ac:chgData name="Dong Yang" userId="141f99a0-1982-4575-b229-65b30d0025e1" providerId="ADAL" clId="{D61DF9DA-5B7A-DF46-983D-8A753349F2C7}" dt="2024-11-08T23:33:29.273" v="1632"/>
          <ac:spMkLst>
            <pc:docMk/>
            <pc:sldMk cId="659792060" sldId="1877"/>
            <ac:spMk id="180" creationId="{C9F0E255-CA07-E726-4DB2-91D350A91DC2}"/>
          </ac:spMkLst>
        </pc:spChg>
        <pc:spChg chg="mod">
          <ac:chgData name="Dong Yang" userId="141f99a0-1982-4575-b229-65b30d0025e1" providerId="ADAL" clId="{D61DF9DA-5B7A-DF46-983D-8A753349F2C7}" dt="2024-11-08T23:33:29.273" v="1632"/>
          <ac:spMkLst>
            <pc:docMk/>
            <pc:sldMk cId="659792060" sldId="1877"/>
            <ac:spMk id="181" creationId="{8E3B17AD-C89E-EC12-1004-C5785F9D032B}"/>
          </ac:spMkLst>
        </pc:spChg>
        <pc:spChg chg="mod">
          <ac:chgData name="Dong Yang" userId="141f99a0-1982-4575-b229-65b30d0025e1" providerId="ADAL" clId="{D61DF9DA-5B7A-DF46-983D-8A753349F2C7}" dt="2024-11-08T23:32:06.822" v="1605" actId="1076"/>
          <ac:spMkLst>
            <pc:docMk/>
            <pc:sldMk cId="659792060" sldId="1877"/>
            <ac:spMk id="184" creationId="{87079968-0D64-0D71-14F5-876419B31DEC}"/>
          </ac:spMkLst>
        </pc:spChg>
        <pc:spChg chg="del mod">
          <ac:chgData name="Dong Yang" userId="141f99a0-1982-4575-b229-65b30d0025e1" providerId="ADAL" clId="{D61DF9DA-5B7A-DF46-983D-8A753349F2C7}" dt="2024-11-08T23:33:55.104" v="1639" actId="478"/>
          <ac:spMkLst>
            <pc:docMk/>
            <pc:sldMk cId="659792060" sldId="1877"/>
            <ac:spMk id="189" creationId="{23C3227A-2197-4AB1-E9A5-6A4E6AF16812}"/>
          </ac:spMkLst>
        </pc:spChg>
        <pc:spChg chg="del">
          <ac:chgData name="Dong Yang" userId="141f99a0-1982-4575-b229-65b30d0025e1" providerId="ADAL" clId="{D61DF9DA-5B7A-DF46-983D-8A753349F2C7}" dt="2024-11-08T23:32:47.448" v="1618" actId="478"/>
          <ac:spMkLst>
            <pc:docMk/>
            <pc:sldMk cId="659792060" sldId="1877"/>
            <ac:spMk id="190" creationId="{A7C6A0F8-EA4C-5692-727F-06F825E5341C}"/>
          </ac:spMkLst>
        </pc:spChg>
        <pc:spChg chg="del">
          <ac:chgData name="Dong Yang" userId="141f99a0-1982-4575-b229-65b30d0025e1" providerId="ADAL" clId="{D61DF9DA-5B7A-DF46-983D-8A753349F2C7}" dt="2024-11-08T23:32:41.298" v="1615" actId="478"/>
          <ac:spMkLst>
            <pc:docMk/>
            <pc:sldMk cId="659792060" sldId="1877"/>
            <ac:spMk id="191" creationId="{379F8D50-B10D-E13A-AD88-589F53DDD0F9}"/>
          </ac:spMkLst>
        </pc:spChg>
        <pc:spChg chg="del">
          <ac:chgData name="Dong Yang" userId="141f99a0-1982-4575-b229-65b30d0025e1" providerId="ADAL" clId="{D61DF9DA-5B7A-DF46-983D-8A753349F2C7}" dt="2024-11-08T23:32:39.923" v="1614" actId="478"/>
          <ac:spMkLst>
            <pc:docMk/>
            <pc:sldMk cId="659792060" sldId="1877"/>
            <ac:spMk id="192" creationId="{1C44A8E2-4745-6A30-1695-3AFC4D76CB02}"/>
          </ac:spMkLst>
        </pc:spChg>
        <pc:spChg chg="mod">
          <ac:chgData name="Dong Yang" userId="141f99a0-1982-4575-b229-65b30d0025e1" providerId="ADAL" clId="{D61DF9DA-5B7A-DF46-983D-8A753349F2C7}" dt="2024-11-08T23:36:18.806" v="1727" actId="14100"/>
          <ac:spMkLst>
            <pc:docMk/>
            <pc:sldMk cId="659792060" sldId="1877"/>
            <ac:spMk id="199" creationId="{85E0C7DA-3D04-79EC-3C8C-0C312395BF50}"/>
          </ac:spMkLst>
        </pc:spChg>
        <pc:spChg chg="topLvl">
          <ac:chgData name="Dong Yang" userId="141f99a0-1982-4575-b229-65b30d0025e1" providerId="ADAL" clId="{D61DF9DA-5B7A-DF46-983D-8A753349F2C7}" dt="2024-11-08T23:33:22.867" v="1628" actId="478"/>
          <ac:spMkLst>
            <pc:docMk/>
            <pc:sldMk cId="659792060" sldId="1877"/>
            <ac:spMk id="209" creationId="{0CFFA3C8-1825-CBB2-FC0B-8292CAE27BFA}"/>
          </ac:spMkLst>
        </pc:spChg>
        <pc:spChg chg="del">
          <ac:chgData name="Dong Yang" userId="141f99a0-1982-4575-b229-65b30d0025e1" providerId="ADAL" clId="{D61DF9DA-5B7A-DF46-983D-8A753349F2C7}" dt="2024-11-08T23:33:13.779" v="1623" actId="478"/>
          <ac:spMkLst>
            <pc:docMk/>
            <pc:sldMk cId="659792060" sldId="1877"/>
            <ac:spMk id="210" creationId="{6B47DF96-CE2E-A7E5-24EC-CCE28B350A58}"/>
          </ac:spMkLst>
        </pc:spChg>
        <pc:spChg chg="del">
          <ac:chgData name="Dong Yang" userId="141f99a0-1982-4575-b229-65b30d0025e1" providerId="ADAL" clId="{D61DF9DA-5B7A-DF46-983D-8A753349F2C7}" dt="2024-11-08T23:33:15.669" v="1624" actId="478"/>
          <ac:spMkLst>
            <pc:docMk/>
            <pc:sldMk cId="659792060" sldId="1877"/>
            <ac:spMk id="211" creationId="{0C7C3D07-28FB-646D-545F-2EB7DC4CCA64}"/>
          </ac:spMkLst>
        </pc:spChg>
        <pc:spChg chg="del">
          <ac:chgData name="Dong Yang" userId="141f99a0-1982-4575-b229-65b30d0025e1" providerId="ADAL" clId="{D61DF9DA-5B7A-DF46-983D-8A753349F2C7}" dt="2024-11-08T23:33:21.533" v="1627" actId="478"/>
          <ac:spMkLst>
            <pc:docMk/>
            <pc:sldMk cId="659792060" sldId="1877"/>
            <ac:spMk id="212" creationId="{A5F79078-75FD-D065-7ABF-186574540444}"/>
          </ac:spMkLst>
        </pc:spChg>
        <pc:spChg chg="del topLvl">
          <ac:chgData name="Dong Yang" userId="141f99a0-1982-4575-b229-65b30d0025e1" providerId="ADAL" clId="{D61DF9DA-5B7A-DF46-983D-8A753349F2C7}" dt="2024-11-08T23:33:22.867" v="1628" actId="478"/>
          <ac:spMkLst>
            <pc:docMk/>
            <pc:sldMk cId="659792060" sldId="1877"/>
            <ac:spMk id="213" creationId="{BFBCA34B-0046-9D70-23D0-76ADBAB4E056}"/>
          </ac:spMkLst>
        </pc:spChg>
        <pc:spChg chg="del">
          <ac:chgData name="Dong Yang" userId="141f99a0-1982-4575-b229-65b30d0025e1" providerId="ADAL" clId="{D61DF9DA-5B7A-DF46-983D-8A753349F2C7}" dt="2024-11-08T23:33:19.079" v="1626" actId="478"/>
          <ac:spMkLst>
            <pc:docMk/>
            <pc:sldMk cId="659792060" sldId="1877"/>
            <ac:spMk id="214" creationId="{D5A8DC99-0BEC-FB2E-946E-14E3CDEC723C}"/>
          </ac:spMkLst>
        </pc:spChg>
        <pc:spChg chg="del">
          <ac:chgData name="Dong Yang" userId="141f99a0-1982-4575-b229-65b30d0025e1" providerId="ADAL" clId="{D61DF9DA-5B7A-DF46-983D-8A753349F2C7}" dt="2024-11-08T23:33:17.929" v="1625" actId="478"/>
          <ac:spMkLst>
            <pc:docMk/>
            <pc:sldMk cId="659792060" sldId="1877"/>
            <ac:spMk id="215" creationId="{84FE281F-80C4-E45F-D6B9-D8145D2564E6}"/>
          </ac:spMkLst>
        </pc:spChg>
        <pc:spChg chg="mod">
          <ac:chgData name="Dong Yang" userId="141f99a0-1982-4575-b229-65b30d0025e1" providerId="ADAL" clId="{D61DF9DA-5B7A-DF46-983D-8A753349F2C7}" dt="2024-11-09T06:44:56.126" v="1788" actId="20577"/>
          <ac:spMkLst>
            <pc:docMk/>
            <pc:sldMk cId="659792060" sldId="1877"/>
            <ac:spMk id="244" creationId="{3550CB87-A9AC-6E9F-F2DA-DBF0BB84131D}"/>
          </ac:spMkLst>
        </pc:spChg>
        <pc:spChg chg="add mod">
          <ac:chgData name="Dong Yang" userId="141f99a0-1982-4575-b229-65b30d0025e1" providerId="ADAL" clId="{D61DF9DA-5B7A-DF46-983D-8A753349F2C7}" dt="2024-11-08T23:38:20.525" v="1775" actId="1076"/>
          <ac:spMkLst>
            <pc:docMk/>
            <pc:sldMk cId="659792060" sldId="1877"/>
            <ac:spMk id="246" creationId="{747C6C4A-F44C-4896-342F-40D7D107C035}"/>
          </ac:spMkLst>
        </pc:spChg>
        <pc:spChg chg="add mod">
          <ac:chgData name="Dong Yang" userId="141f99a0-1982-4575-b229-65b30d0025e1" providerId="ADAL" clId="{D61DF9DA-5B7A-DF46-983D-8A753349F2C7}" dt="2024-11-08T23:38:13.521" v="1774" actId="1076"/>
          <ac:spMkLst>
            <pc:docMk/>
            <pc:sldMk cId="659792060" sldId="1877"/>
            <ac:spMk id="247" creationId="{AB0B0FBE-0A61-521B-96F4-A1432DE9E930}"/>
          </ac:spMkLst>
        </pc:spChg>
        <pc:spChg chg="del">
          <ac:chgData name="Dong Yang" userId="141f99a0-1982-4575-b229-65b30d0025e1" providerId="ADAL" clId="{D61DF9DA-5B7A-DF46-983D-8A753349F2C7}" dt="2024-11-08T23:37:23.765" v="1753" actId="478"/>
          <ac:spMkLst>
            <pc:docMk/>
            <pc:sldMk cId="659792060" sldId="1877"/>
            <ac:spMk id="254" creationId="{D817DF46-E611-1DB3-DAFC-7DE4E24ADB9F}"/>
          </ac:spMkLst>
        </pc:spChg>
        <pc:spChg chg="mod">
          <ac:chgData name="Dong Yang" userId="141f99a0-1982-4575-b229-65b30d0025e1" providerId="ADAL" clId="{D61DF9DA-5B7A-DF46-983D-8A753349F2C7}" dt="2024-11-08T23:37:12.066" v="1752" actId="20577"/>
          <ac:spMkLst>
            <pc:docMk/>
            <pc:sldMk cId="659792060" sldId="1877"/>
            <ac:spMk id="255" creationId="{71B9EA28-8463-0710-6639-CB62C99F6A88}"/>
          </ac:spMkLst>
        </pc:spChg>
        <pc:spChg chg="mod">
          <ac:chgData name="Dong Yang" userId="141f99a0-1982-4575-b229-65b30d0025e1" providerId="ADAL" clId="{D61DF9DA-5B7A-DF46-983D-8A753349F2C7}" dt="2024-11-08T23:37:59.787" v="1771" actId="20577"/>
          <ac:spMkLst>
            <pc:docMk/>
            <pc:sldMk cId="659792060" sldId="1877"/>
            <ac:spMk id="256" creationId="{C5969259-2BB8-E696-A750-1D34140BCDB2}"/>
          </ac:spMkLst>
        </pc:spChg>
        <pc:spChg chg="del">
          <ac:chgData name="Dong Yang" userId="141f99a0-1982-4575-b229-65b30d0025e1" providerId="ADAL" clId="{D61DF9DA-5B7A-DF46-983D-8A753349F2C7}" dt="2024-11-08T23:38:08.611" v="1772" actId="478"/>
          <ac:spMkLst>
            <pc:docMk/>
            <pc:sldMk cId="659792060" sldId="1877"/>
            <ac:spMk id="257" creationId="{3B5BC72D-9B1A-EB81-C58B-D0ACDE7BD4D7}"/>
          </ac:spMkLst>
        </pc:spChg>
        <pc:grpChg chg="add del mod">
          <ac:chgData name="Dong Yang" userId="141f99a0-1982-4575-b229-65b30d0025e1" providerId="ADAL" clId="{D61DF9DA-5B7A-DF46-983D-8A753349F2C7}" dt="2024-11-08T23:28:22.143" v="1433" actId="478"/>
          <ac:grpSpMkLst>
            <pc:docMk/>
            <pc:sldMk cId="659792060" sldId="1877"/>
            <ac:grpSpMk id="2" creationId="{141CA930-26CA-BEF8-D1DB-EC3620BC1F0E}"/>
          </ac:grpSpMkLst>
        </pc:grpChg>
        <pc:grpChg chg="mod">
          <ac:chgData name="Dong Yang" userId="141f99a0-1982-4575-b229-65b30d0025e1" providerId="ADAL" clId="{D61DF9DA-5B7A-DF46-983D-8A753349F2C7}" dt="2024-11-08T23:23:52.601" v="1348"/>
          <ac:grpSpMkLst>
            <pc:docMk/>
            <pc:sldMk cId="659792060" sldId="1877"/>
            <ac:grpSpMk id="3" creationId="{A5D95295-A013-33EA-B2C4-1AAA0343160B}"/>
          </ac:grpSpMkLst>
        </pc:grpChg>
        <pc:grpChg chg="del mod">
          <ac:chgData name="Dong Yang" userId="141f99a0-1982-4575-b229-65b30d0025e1" providerId="ADAL" clId="{D61DF9DA-5B7A-DF46-983D-8A753349F2C7}" dt="2024-11-08T23:28:20.703" v="1432" actId="478"/>
          <ac:grpSpMkLst>
            <pc:docMk/>
            <pc:sldMk cId="659792060" sldId="1877"/>
            <ac:grpSpMk id="4" creationId="{1DC3A9BF-03FF-569E-0D15-DCF1400D7C14}"/>
          </ac:grpSpMkLst>
        </pc:grpChg>
        <pc:grpChg chg="add mod">
          <ac:chgData name="Dong Yang" userId="141f99a0-1982-4575-b229-65b30d0025e1" providerId="ADAL" clId="{D61DF9DA-5B7A-DF46-983D-8A753349F2C7}" dt="2024-11-08T23:29:50.191" v="1557" actId="1038"/>
          <ac:grpSpMkLst>
            <pc:docMk/>
            <pc:sldMk cId="659792060" sldId="1877"/>
            <ac:grpSpMk id="19" creationId="{71014B37-78B3-A632-9301-8A03EAC30CDE}"/>
          </ac:grpSpMkLst>
        </pc:grpChg>
        <pc:grpChg chg="add del mod">
          <ac:chgData name="Dong Yang" userId="141f99a0-1982-4575-b229-65b30d0025e1" providerId="ADAL" clId="{D61DF9DA-5B7A-DF46-983D-8A753349F2C7}" dt="2024-11-08T23:25:01.840" v="1371" actId="165"/>
          <ac:grpSpMkLst>
            <pc:docMk/>
            <pc:sldMk cId="659792060" sldId="1877"/>
            <ac:grpSpMk id="20" creationId="{83CC0B13-60A3-CAAF-2DB7-3F031B362794}"/>
          </ac:grpSpMkLst>
        </pc:grpChg>
        <pc:grpChg chg="del mod topLvl">
          <ac:chgData name="Dong Yang" userId="141f99a0-1982-4575-b229-65b30d0025e1" providerId="ADAL" clId="{D61DF9DA-5B7A-DF46-983D-8A753349F2C7}" dt="2024-11-08T23:25:03.097" v="1372" actId="478"/>
          <ac:grpSpMkLst>
            <pc:docMk/>
            <pc:sldMk cId="659792060" sldId="1877"/>
            <ac:grpSpMk id="21" creationId="{70D0F606-DF3D-D30A-DE95-BCF1B4559C9D}"/>
          </ac:grpSpMkLst>
        </pc:grpChg>
        <pc:grpChg chg="add mod">
          <ac:chgData name="Dong Yang" userId="141f99a0-1982-4575-b229-65b30d0025e1" providerId="ADAL" clId="{D61DF9DA-5B7A-DF46-983D-8A753349F2C7}" dt="2024-11-08T23:29:39.319" v="1526" actId="1038"/>
          <ac:grpSpMkLst>
            <pc:docMk/>
            <pc:sldMk cId="659792060" sldId="1877"/>
            <ac:grpSpMk id="25" creationId="{6D8A38FB-D59F-9D55-1B40-36245E614CEC}"/>
          </ac:grpSpMkLst>
        </pc:grpChg>
        <pc:grpChg chg="del mod">
          <ac:chgData name="Dong Yang" userId="141f99a0-1982-4575-b229-65b30d0025e1" providerId="ADAL" clId="{D61DF9DA-5B7A-DF46-983D-8A753349F2C7}" dt="2024-11-08T23:28:33.724" v="1441" actId="478"/>
          <ac:grpSpMkLst>
            <pc:docMk/>
            <pc:sldMk cId="659792060" sldId="1877"/>
            <ac:grpSpMk id="27" creationId="{28B46B18-01CB-8508-4C36-75E0D75187E0}"/>
          </ac:grpSpMkLst>
        </pc:grpChg>
        <pc:grpChg chg="mod">
          <ac:chgData name="Dong Yang" userId="141f99a0-1982-4575-b229-65b30d0025e1" providerId="ADAL" clId="{D61DF9DA-5B7A-DF46-983D-8A753349F2C7}" dt="2024-11-08T23:26:17.561" v="1396"/>
          <ac:grpSpMkLst>
            <pc:docMk/>
            <pc:sldMk cId="659792060" sldId="1877"/>
            <ac:grpSpMk id="28" creationId="{E6B3887E-5228-228C-8E7D-3482B7717FD5}"/>
          </ac:grpSpMkLst>
        </pc:grpChg>
        <pc:grpChg chg="del mod">
          <ac:chgData name="Dong Yang" userId="141f99a0-1982-4575-b229-65b30d0025e1" providerId="ADAL" clId="{D61DF9DA-5B7A-DF46-983D-8A753349F2C7}" dt="2024-11-08T23:28:32.316" v="1440" actId="478"/>
          <ac:grpSpMkLst>
            <pc:docMk/>
            <pc:sldMk cId="659792060" sldId="1877"/>
            <ac:grpSpMk id="29" creationId="{2EDA61D4-0971-51ED-B11D-BF9AE74A9C85}"/>
          </ac:grpSpMkLst>
        </pc:grpChg>
        <pc:grpChg chg="add mod">
          <ac:chgData name="Dong Yang" userId="141f99a0-1982-4575-b229-65b30d0025e1" providerId="ADAL" clId="{D61DF9DA-5B7A-DF46-983D-8A753349F2C7}" dt="2024-11-08T23:29:44.438" v="1537" actId="1036"/>
          <ac:grpSpMkLst>
            <pc:docMk/>
            <pc:sldMk cId="659792060" sldId="1877"/>
            <ac:grpSpMk id="39" creationId="{575E603F-B18C-3C73-BE9D-18F687F28817}"/>
          </ac:grpSpMkLst>
        </pc:grpChg>
        <pc:grpChg chg="del mod">
          <ac:chgData name="Dong Yang" userId="141f99a0-1982-4575-b229-65b30d0025e1" providerId="ADAL" clId="{D61DF9DA-5B7A-DF46-983D-8A753349F2C7}" dt="2024-11-08T23:28:28.613" v="1437" actId="478"/>
          <ac:grpSpMkLst>
            <pc:docMk/>
            <pc:sldMk cId="659792060" sldId="1877"/>
            <ac:grpSpMk id="41" creationId="{AB6EEB0D-5947-C650-06DE-353F7F797F7B}"/>
          </ac:grpSpMkLst>
        </pc:grpChg>
        <pc:grpChg chg="mod">
          <ac:chgData name="Dong Yang" userId="141f99a0-1982-4575-b229-65b30d0025e1" providerId="ADAL" clId="{D61DF9DA-5B7A-DF46-983D-8A753349F2C7}" dt="2024-11-08T23:27:03.349" v="1409"/>
          <ac:grpSpMkLst>
            <pc:docMk/>
            <pc:sldMk cId="659792060" sldId="1877"/>
            <ac:grpSpMk id="42" creationId="{E508AABF-6DCA-7B89-1A9F-C4528300E5B0}"/>
          </ac:grpSpMkLst>
        </pc:grpChg>
        <pc:grpChg chg="del mod">
          <ac:chgData name="Dong Yang" userId="141f99a0-1982-4575-b229-65b30d0025e1" providerId="ADAL" clId="{D61DF9DA-5B7A-DF46-983D-8A753349F2C7}" dt="2024-11-08T23:28:26.512" v="1436" actId="478"/>
          <ac:grpSpMkLst>
            <pc:docMk/>
            <pc:sldMk cId="659792060" sldId="1877"/>
            <ac:grpSpMk id="43" creationId="{AD7A84CA-B287-2EDA-E4BF-20CAA9CB9FD2}"/>
          </ac:grpSpMkLst>
        </pc:grpChg>
        <pc:grpChg chg="add mod">
          <ac:chgData name="Dong Yang" userId="141f99a0-1982-4575-b229-65b30d0025e1" providerId="ADAL" clId="{D61DF9DA-5B7A-DF46-983D-8A753349F2C7}" dt="2024-11-08T23:30:23.343" v="1583" actId="1037"/>
          <ac:grpSpMkLst>
            <pc:docMk/>
            <pc:sldMk cId="659792060" sldId="1877"/>
            <ac:grpSpMk id="53" creationId="{BB33A0B9-9E81-B33F-7F74-17F88A4161EF}"/>
          </ac:grpSpMkLst>
        </pc:grpChg>
        <pc:grpChg chg="del mod">
          <ac:chgData name="Dong Yang" userId="141f99a0-1982-4575-b229-65b30d0025e1" providerId="ADAL" clId="{D61DF9DA-5B7A-DF46-983D-8A753349F2C7}" dt="2024-11-08T23:28:09.384" v="1428" actId="478"/>
          <ac:grpSpMkLst>
            <pc:docMk/>
            <pc:sldMk cId="659792060" sldId="1877"/>
            <ac:grpSpMk id="55" creationId="{3E958BDF-8D84-33F0-A0B7-46B67F1FD41D}"/>
          </ac:grpSpMkLst>
        </pc:grpChg>
        <pc:grpChg chg="mod">
          <ac:chgData name="Dong Yang" userId="141f99a0-1982-4575-b229-65b30d0025e1" providerId="ADAL" clId="{D61DF9DA-5B7A-DF46-983D-8A753349F2C7}" dt="2024-11-08T23:27:49.269" v="1421"/>
          <ac:grpSpMkLst>
            <pc:docMk/>
            <pc:sldMk cId="659792060" sldId="1877"/>
            <ac:grpSpMk id="56" creationId="{2473B728-7929-636E-4BAB-2F29E96F6CD9}"/>
          </ac:grpSpMkLst>
        </pc:grpChg>
        <pc:grpChg chg="del mod">
          <ac:chgData name="Dong Yang" userId="141f99a0-1982-4575-b229-65b30d0025e1" providerId="ADAL" clId="{D61DF9DA-5B7A-DF46-983D-8A753349F2C7}" dt="2024-11-08T23:28:07.895" v="1427" actId="478"/>
          <ac:grpSpMkLst>
            <pc:docMk/>
            <pc:sldMk cId="659792060" sldId="1877"/>
            <ac:grpSpMk id="57" creationId="{4B230219-12F7-FE97-8D28-465CED0490E8}"/>
          </ac:grpSpMkLst>
        </pc:grpChg>
        <pc:grpChg chg="add mod">
          <ac:chgData name="Dong Yang" userId="141f99a0-1982-4575-b229-65b30d0025e1" providerId="ADAL" clId="{D61DF9DA-5B7A-DF46-983D-8A753349F2C7}" dt="2024-11-08T23:32:26.096" v="1609" actId="1076"/>
          <ac:grpSpMkLst>
            <pc:docMk/>
            <pc:sldMk cId="659792060" sldId="1877"/>
            <ac:grpSpMk id="130" creationId="{2BEE9524-B22C-1C22-B388-D7804084D97E}"/>
          </ac:grpSpMkLst>
        </pc:grpChg>
        <pc:grpChg chg="mod">
          <ac:chgData name="Dong Yang" userId="141f99a0-1982-4575-b229-65b30d0025e1" providerId="ADAL" clId="{D61DF9DA-5B7A-DF46-983D-8A753349F2C7}" dt="2024-11-08T23:30:31.832" v="1585"/>
          <ac:grpSpMkLst>
            <pc:docMk/>
            <pc:sldMk cId="659792060" sldId="1877"/>
            <ac:grpSpMk id="132" creationId="{EAF29CB8-A6A7-1F45-7A13-0915EBC96567}"/>
          </ac:grpSpMkLst>
        </pc:grpChg>
        <pc:grpChg chg="mod">
          <ac:chgData name="Dong Yang" userId="141f99a0-1982-4575-b229-65b30d0025e1" providerId="ADAL" clId="{D61DF9DA-5B7A-DF46-983D-8A753349F2C7}" dt="2024-11-08T23:30:31.832" v="1585"/>
          <ac:grpSpMkLst>
            <pc:docMk/>
            <pc:sldMk cId="659792060" sldId="1877"/>
            <ac:grpSpMk id="133" creationId="{1CEC863D-30E5-F854-F6BF-A83ECC4E4E58}"/>
          </ac:grpSpMkLst>
        </pc:grpChg>
        <pc:grpChg chg="mod">
          <ac:chgData name="Dong Yang" userId="141f99a0-1982-4575-b229-65b30d0025e1" providerId="ADAL" clId="{D61DF9DA-5B7A-DF46-983D-8A753349F2C7}" dt="2024-11-08T23:30:31.832" v="1585"/>
          <ac:grpSpMkLst>
            <pc:docMk/>
            <pc:sldMk cId="659792060" sldId="1877"/>
            <ac:grpSpMk id="134" creationId="{25D6DAEF-6A4C-C65A-F939-6E730CE52321}"/>
          </ac:grpSpMkLst>
        </pc:grpChg>
        <pc:grpChg chg="add mod">
          <ac:chgData name="Dong Yang" userId="141f99a0-1982-4575-b229-65b30d0025e1" providerId="ADAL" clId="{D61DF9DA-5B7A-DF46-983D-8A753349F2C7}" dt="2024-11-08T23:33:06.459" v="1622" actId="1076"/>
          <ac:grpSpMkLst>
            <pc:docMk/>
            <pc:sldMk cId="659792060" sldId="1877"/>
            <ac:grpSpMk id="143" creationId="{A3BDDD47-9138-D43A-FCB0-2CA2F9B8680C}"/>
          </ac:grpSpMkLst>
        </pc:grpChg>
        <pc:grpChg chg="mod">
          <ac:chgData name="Dong Yang" userId="141f99a0-1982-4575-b229-65b30d0025e1" providerId="ADAL" clId="{D61DF9DA-5B7A-DF46-983D-8A753349F2C7}" dt="2024-11-08T23:32:50.534" v="1619"/>
          <ac:grpSpMkLst>
            <pc:docMk/>
            <pc:sldMk cId="659792060" sldId="1877"/>
            <ac:grpSpMk id="145" creationId="{71CC8888-EDF8-6926-9106-9B26CAA9BD7E}"/>
          </ac:grpSpMkLst>
        </pc:grpChg>
        <pc:grpChg chg="mod">
          <ac:chgData name="Dong Yang" userId="141f99a0-1982-4575-b229-65b30d0025e1" providerId="ADAL" clId="{D61DF9DA-5B7A-DF46-983D-8A753349F2C7}" dt="2024-11-08T23:32:50.534" v="1619"/>
          <ac:grpSpMkLst>
            <pc:docMk/>
            <pc:sldMk cId="659792060" sldId="1877"/>
            <ac:grpSpMk id="146" creationId="{F786F1BD-7423-6A66-D962-D6EE27495C8C}"/>
          </ac:grpSpMkLst>
        </pc:grpChg>
        <pc:grpChg chg="mod">
          <ac:chgData name="Dong Yang" userId="141f99a0-1982-4575-b229-65b30d0025e1" providerId="ADAL" clId="{D61DF9DA-5B7A-DF46-983D-8A753349F2C7}" dt="2024-11-08T23:32:50.534" v="1619"/>
          <ac:grpSpMkLst>
            <pc:docMk/>
            <pc:sldMk cId="659792060" sldId="1877"/>
            <ac:grpSpMk id="147" creationId="{89A57455-78C6-4CD3-D75E-567669A5A192}"/>
          </ac:grpSpMkLst>
        </pc:grpChg>
        <pc:grpChg chg="add mod">
          <ac:chgData name="Dong Yang" userId="141f99a0-1982-4575-b229-65b30d0025e1" providerId="ADAL" clId="{D61DF9DA-5B7A-DF46-983D-8A753349F2C7}" dt="2024-11-08T23:33:40.433" v="1635" actId="1076"/>
          <ac:grpSpMkLst>
            <pc:docMk/>
            <pc:sldMk cId="659792060" sldId="1877"/>
            <ac:grpSpMk id="156" creationId="{933ED55F-9D83-6D4F-D46A-5AC2C72D74B7}"/>
          </ac:grpSpMkLst>
        </pc:grpChg>
        <pc:grpChg chg="mod">
          <ac:chgData name="Dong Yang" userId="141f99a0-1982-4575-b229-65b30d0025e1" providerId="ADAL" clId="{D61DF9DA-5B7A-DF46-983D-8A753349F2C7}" dt="2024-11-08T23:33:25.177" v="1629"/>
          <ac:grpSpMkLst>
            <pc:docMk/>
            <pc:sldMk cId="659792060" sldId="1877"/>
            <ac:grpSpMk id="158" creationId="{7AA7F1BF-32B8-4AC6-7B60-E29000CD973A}"/>
          </ac:grpSpMkLst>
        </pc:grpChg>
        <pc:grpChg chg="mod">
          <ac:chgData name="Dong Yang" userId="141f99a0-1982-4575-b229-65b30d0025e1" providerId="ADAL" clId="{D61DF9DA-5B7A-DF46-983D-8A753349F2C7}" dt="2024-11-08T23:33:25.177" v="1629"/>
          <ac:grpSpMkLst>
            <pc:docMk/>
            <pc:sldMk cId="659792060" sldId="1877"/>
            <ac:grpSpMk id="159" creationId="{6D24F992-15DA-D69F-495E-B1219CC64E09}"/>
          </ac:grpSpMkLst>
        </pc:grpChg>
        <pc:grpChg chg="mod">
          <ac:chgData name="Dong Yang" userId="141f99a0-1982-4575-b229-65b30d0025e1" providerId="ADAL" clId="{D61DF9DA-5B7A-DF46-983D-8A753349F2C7}" dt="2024-11-08T23:33:25.177" v="1629"/>
          <ac:grpSpMkLst>
            <pc:docMk/>
            <pc:sldMk cId="659792060" sldId="1877"/>
            <ac:grpSpMk id="160" creationId="{ECC58B1C-EAB0-71DB-8218-76F3C9890B73}"/>
          </ac:grpSpMkLst>
        </pc:grpChg>
        <pc:grpChg chg="add mod">
          <ac:chgData name="Dong Yang" userId="141f99a0-1982-4575-b229-65b30d0025e1" providerId="ADAL" clId="{D61DF9DA-5B7A-DF46-983D-8A753349F2C7}" dt="2024-11-08T23:33:44.100" v="1636" actId="1076"/>
          <ac:grpSpMkLst>
            <pc:docMk/>
            <pc:sldMk cId="659792060" sldId="1877"/>
            <ac:grpSpMk id="169" creationId="{E3EF4CC8-D72D-23FC-1311-F7F31CFCFB16}"/>
          </ac:grpSpMkLst>
        </pc:grpChg>
        <pc:grpChg chg="mod">
          <ac:chgData name="Dong Yang" userId="141f99a0-1982-4575-b229-65b30d0025e1" providerId="ADAL" clId="{D61DF9DA-5B7A-DF46-983D-8A753349F2C7}" dt="2024-11-08T23:33:29.273" v="1632"/>
          <ac:grpSpMkLst>
            <pc:docMk/>
            <pc:sldMk cId="659792060" sldId="1877"/>
            <ac:grpSpMk id="171" creationId="{02EB8EB8-A297-7AF0-941D-D01E4509EC75}"/>
          </ac:grpSpMkLst>
        </pc:grpChg>
        <pc:grpChg chg="mod">
          <ac:chgData name="Dong Yang" userId="141f99a0-1982-4575-b229-65b30d0025e1" providerId="ADAL" clId="{D61DF9DA-5B7A-DF46-983D-8A753349F2C7}" dt="2024-11-08T23:33:29.273" v="1632"/>
          <ac:grpSpMkLst>
            <pc:docMk/>
            <pc:sldMk cId="659792060" sldId="1877"/>
            <ac:grpSpMk id="172" creationId="{047D5D30-A0D7-BA6D-4236-DE97820EC244}"/>
          </ac:grpSpMkLst>
        </pc:grpChg>
        <pc:grpChg chg="mod">
          <ac:chgData name="Dong Yang" userId="141f99a0-1982-4575-b229-65b30d0025e1" providerId="ADAL" clId="{D61DF9DA-5B7A-DF46-983D-8A753349F2C7}" dt="2024-11-08T23:33:29.273" v="1632"/>
          <ac:grpSpMkLst>
            <pc:docMk/>
            <pc:sldMk cId="659792060" sldId="1877"/>
            <ac:grpSpMk id="173" creationId="{141E1418-A167-7D32-B3F6-0B6ADC83B40F}"/>
          </ac:grpSpMkLst>
        </pc:grpChg>
        <pc:grpChg chg="add del">
          <ac:chgData name="Dong Yang" userId="141f99a0-1982-4575-b229-65b30d0025e1" providerId="ADAL" clId="{D61DF9DA-5B7A-DF46-983D-8A753349F2C7}" dt="2024-11-08T23:33:51.688" v="1638" actId="478"/>
          <ac:grpSpMkLst>
            <pc:docMk/>
            <pc:sldMk cId="659792060" sldId="1877"/>
            <ac:grpSpMk id="185" creationId="{BCE5DC21-A2C1-C791-1322-575579D032D8}"/>
          </ac:grpSpMkLst>
        </pc:grpChg>
        <pc:grpChg chg="del">
          <ac:chgData name="Dong Yang" userId="141f99a0-1982-4575-b229-65b30d0025e1" providerId="ADAL" clId="{D61DF9DA-5B7A-DF46-983D-8A753349F2C7}" dt="2024-11-08T23:32:39.923" v="1614" actId="478"/>
          <ac:grpSpMkLst>
            <pc:docMk/>
            <pc:sldMk cId="659792060" sldId="1877"/>
            <ac:grpSpMk id="187" creationId="{0248F990-0732-885E-9DDF-E382C3363956}"/>
          </ac:grpSpMkLst>
        </pc:grpChg>
        <pc:grpChg chg="del">
          <ac:chgData name="Dong Yang" userId="141f99a0-1982-4575-b229-65b30d0025e1" providerId="ADAL" clId="{D61DF9DA-5B7A-DF46-983D-8A753349F2C7}" dt="2024-11-08T23:33:22.867" v="1628" actId="478"/>
          <ac:grpSpMkLst>
            <pc:docMk/>
            <pc:sldMk cId="659792060" sldId="1877"/>
            <ac:grpSpMk id="206" creationId="{31D2B6A8-B883-3DCB-5AF0-88583E78A164}"/>
          </ac:grpSpMkLst>
        </pc:grpChg>
        <pc:grpChg chg="del">
          <ac:chgData name="Dong Yang" userId="141f99a0-1982-4575-b229-65b30d0025e1" providerId="ADAL" clId="{D61DF9DA-5B7A-DF46-983D-8A753349F2C7}" dt="2024-11-08T23:33:17.929" v="1625" actId="478"/>
          <ac:grpSpMkLst>
            <pc:docMk/>
            <pc:sldMk cId="659792060" sldId="1877"/>
            <ac:grpSpMk id="207" creationId="{FA330D0B-52B9-9D05-35BE-B5592F4385E2}"/>
          </ac:grpSpMkLst>
        </pc:grpChg>
        <pc:grpChg chg="del">
          <ac:chgData name="Dong Yang" userId="141f99a0-1982-4575-b229-65b30d0025e1" providerId="ADAL" clId="{D61DF9DA-5B7A-DF46-983D-8A753349F2C7}" dt="2024-11-08T23:33:21.533" v="1627" actId="478"/>
          <ac:grpSpMkLst>
            <pc:docMk/>
            <pc:sldMk cId="659792060" sldId="1877"/>
            <ac:grpSpMk id="208" creationId="{8EEFCD9B-6EE3-4DBE-B1AD-D1F308D6E644}"/>
          </ac:grpSpMkLst>
        </pc:grpChg>
        <pc:picChg chg="add mod">
          <ac:chgData name="Dong Yang" userId="141f99a0-1982-4575-b229-65b30d0025e1" providerId="ADAL" clId="{D61DF9DA-5B7A-DF46-983D-8A753349F2C7}" dt="2024-11-08T23:29:52.777" v="1558" actId="14100"/>
          <ac:picMkLst>
            <pc:docMk/>
            <pc:sldMk cId="659792060" sldId="1877"/>
            <ac:picMk id="18" creationId="{14A3F550-4A76-01C2-3C95-AD88890C13B6}"/>
          </ac:picMkLst>
        </pc:picChg>
        <pc:picChg chg="mod">
          <ac:chgData name="Dong Yang" userId="141f99a0-1982-4575-b229-65b30d0025e1" providerId="ADAL" clId="{D61DF9DA-5B7A-DF46-983D-8A753349F2C7}" dt="2024-11-08T23:29:24.817" v="1518" actId="14100"/>
          <ac:picMkLst>
            <pc:docMk/>
            <pc:sldMk cId="659792060" sldId="1877"/>
            <ac:picMk id="26" creationId="{DE626240-D63D-6E31-739F-D259140757AB}"/>
          </ac:picMkLst>
        </pc:picChg>
        <pc:picChg chg="mod">
          <ac:chgData name="Dong Yang" userId="141f99a0-1982-4575-b229-65b30d0025e1" providerId="ADAL" clId="{D61DF9DA-5B7A-DF46-983D-8A753349F2C7}" dt="2024-11-08T23:29:09.133" v="1513" actId="14100"/>
          <ac:picMkLst>
            <pc:docMk/>
            <pc:sldMk cId="659792060" sldId="1877"/>
            <ac:picMk id="40" creationId="{F1086D6A-F721-44F5-4B93-B65102DFBA2D}"/>
          </ac:picMkLst>
        </pc:picChg>
        <pc:picChg chg="mod">
          <ac:chgData name="Dong Yang" userId="141f99a0-1982-4575-b229-65b30d0025e1" providerId="ADAL" clId="{D61DF9DA-5B7A-DF46-983D-8A753349F2C7}" dt="2024-11-08T23:30:27.040" v="1584" actId="14100"/>
          <ac:picMkLst>
            <pc:docMk/>
            <pc:sldMk cId="659792060" sldId="1877"/>
            <ac:picMk id="54" creationId="{16F31182-31FC-9EF2-BB3F-5B9CE2F56AB8}"/>
          </ac:picMkLst>
        </pc:picChg>
        <pc:picChg chg="mod">
          <ac:chgData name="Dong Yang" userId="141f99a0-1982-4575-b229-65b30d0025e1" providerId="ADAL" clId="{D61DF9DA-5B7A-DF46-983D-8A753349F2C7}" dt="2024-11-08T23:31:27.927" v="1600" actId="14100"/>
          <ac:picMkLst>
            <pc:docMk/>
            <pc:sldMk cId="659792060" sldId="1877"/>
            <ac:picMk id="131" creationId="{E69E3A11-967F-9CB4-FA9B-A2611D532224}"/>
          </ac:picMkLst>
        </pc:picChg>
        <pc:picChg chg="mod">
          <ac:chgData name="Dong Yang" userId="141f99a0-1982-4575-b229-65b30d0025e1" providerId="ADAL" clId="{D61DF9DA-5B7A-DF46-983D-8A753349F2C7}" dt="2024-11-08T23:32:50.534" v="1619"/>
          <ac:picMkLst>
            <pc:docMk/>
            <pc:sldMk cId="659792060" sldId="1877"/>
            <ac:picMk id="144" creationId="{35ECC9F5-3A87-7AB6-061B-477620353285}"/>
          </ac:picMkLst>
        </pc:picChg>
        <pc:picChg chg="mod">
          <ac:chgData name="Dong Yang" userId="141f99a0-1982-4575-b229-65b30d0025e1" providerId="ADAL" clId="{D61DF9DA-5B7A-DF46-983D-8A753349F2C7}" dt="2024-11-08T23:33:25.177" v="1629"/>
          <ac:picMkLst>
            <pc:docMk/>
            <pc:sldMk cId="659792060" sldId="1877"/>
            <ac:picMk id="157" creationId="{DE77ABBF-2B9C-366E-9D7B-EBD7AA4B05AF}"/>
          </ac:picMkLst>
        </pc:picChg>
        <pc:picChg chg="mod">
          <ac:chgData name="Dong Yang" userId="141f99a0-1982-4575-b229-65b30d0025e1" providerId="ADAL" clId="{D61DF9DA-5B7A-DF46-983D-8A753349F2C7}" dt="2024-11-08T23:33:29.273" v="1632"/>
          <ac:picMkLst>
            <pc:docMk/>
            <pc:sldMk cId="659792060" sldId="1877"/>
            <ac:picMk id="170" creationId="{CEEE312F-D513-6722-BD57-C7CA35A4D6AA}"/>
          </ac:picMkLst>
        </pc:picChg>
        <pc:picChg chg="add mod">
          <ac:chgData name="Dong Yang" userId="141f99a0-1982-4575-b229-65b30d0025e1" providerId="ADAL" clId="{D61DF9DA-5B7A-DF46-983D-8A753349F2C7}" dt="2024-11-08T23:36:08.221" v="1716" actId="1038"/>
          <ac:picMkLst>
            <pc:docMk/>
            <pc:sldMk cId="659792060" sldId="1877"/>
            <ac:picMk id="182" creationId="{D6A6AE3B-F73B-D737-5445-CA34E03FC6AE}"/>
          </ac:picMkLst>
        </pc:picChg>
        <pc:cxnChg chg="mod">
          <ac:chgData name="Dong Yang" userId="141f99a0-1982-4575-b229-65b30d0025e1" providerId="ADAL" clId="{D61DF9DA-5B7A-DF46-983D-8A753349F2C7}" dt="2024-11-08T23:36:18.806" v="1727" actId="14100"/>
          <ac:cxnSpMkLst>
            <pc:docMk/>
            <pc:sldMk cId="659792060" sldId="1877"/>
            <ac:cxnSpMk id="228" creationId="{5984A1E4-5495-1DA6-D13A-630C45A9A121}"/>
          </ac:cxnSpMkLst>
        </pc:cxnChg>
        <pc:cxnChg chg="mod">
          <ac:chgData name="Dong Yang" userId="141f99a0-1982-4575-b229-65b30d0025e1" providerId="ADAL" clId="{D61DF9DA-5B7A-DF46-983D-8A753349F2C7}" dt="2024-11-08T23:27:11.342" v="1412" actId="166"/>
          <ac:cxnSpMkLst>
            <pc:docMk/>
            <pc:sldMk cId="659792060" sldId="1877"/>
            <ac:cxnSpMk id="232" creationId="{466D5F7A-B41F-D6E4-3525-5AC740F83F46}"/>
          </ac:cxnSpMkLst>
        </pc:cxnChg>
        <pc:cxnChg chg="mod">
          <ac:chgData name="Dong Yang" userId="141f99a0-1982-4575-b229-65b30d0025e1" providerId="ADAL" clId="{D61DF9DA-5B7A-DF46-983D-8A753349F2C7}" dt="2024-11-08T23:26:39.215" v="1402" actId="166"/>
          <ac:cxnSpMkLst>
            <pc:docMk/>
            <pc:sldMk cId="659792060" sldId="1877"/>
            <ac:cxnSpMk id="234" creationId="{EFEB938F-B8F0-246F-40AF-416AE7FFE661}"/>
          </ac:cxnSpMkLst>
        </pc:cxnChg>
        <pc:cxnChg chg="mod">
          <ac:chgData name="Dong Yang" userId="141f99a0-1982-4575-b229-65b30d0025e1" providerId="ADAL" clId="{D61DF9DA-5B7A-DF46-983D-8A753349F2C7}" dt="2024-11-08T23:39:13.773" v="1779" actId="14100"/>
          <ac:cxnSpMkLst>
            <pc:docMk/>
            <pc:sldMk cId="659792060" sldId="1877"/>
            <ac:cxnSpMk id="250" creationId="{C780B4FD-F1FC-3462-6E51-1D7F2F671BDE}"/>
          </ac:cxnSpMkLst>
        </pc:cxnChg>
        <pc:cxnChg chg="mod">
          <ac:chgData name="Dong Yang" userId="141f99a0-1982-4575-b229-65b30d0025e1" providerId="ADAL" clId="{D61DF9DA-5B7A-DF46-983D-8A753349F2C7}" dt="2024-11-08T23:39:10.537" v="1777" actId="14100"/>
          <ac:cxnSpMkLst>
            <pc:docMk/>
            <pc:sldMk cId="659792060" sldId="1877"/>
            <ac:cxnSpMk id="252" creationId="{56F5D7D8-A533-1729-B359-C818B4598D06}"/>
          </ac:cxnSpMkLst>
        </pc:cxnChg>
      </pc:sldChg>
      <pc:sldChg chg="addSp delSp modSp add mod">
        <pc:chgData name="Dong Yang" userId="141f99a0-1982-4575-b229-65b30d0025e1" providerId="ADAL" clId="{D61DF9DA-5B7A-DF46-983D-8A753349F2C7}" dt="2024-11-10T13:43:17.493" v="2138" actId="1038"/>
        <pc:sldMkLst>
          <pc:docMk/>
          <pc:sldMk cId="3009433362" sldId="1878"/>
        </pc:sldMkLst>
        <pc:spChg chg="add del mod">
          <ac:chgData name="Dong Yang" userId="141f99a0-1982-4575-b229-65b30d0025e1" providerId="ADAL" clId="{D61DF9DA-5B7A-DF46-983D-8A753349F2C7}" dt="2024-11-09T10:20:53.821" v="1975"/>
          <ac:spMkLst>
            <pc:docMk/>
            <pc:sldMk cId="3009433362" sldId="1878"/>
            <ac:spMk id="2" creationId="{1BB0CB75-837F-1EEC-DFCE-364F0D10BE75}"/>
          </ac:spMkLst>
        </pc:spChg>
        <pc:spChg chg="mod">
          <ac:chgData name="Dong Yang" userId="141f99a0-1982-4575-b229-65b30d0025e1" providerId="ADAL" clId="{D61DF9DA-5B7A-DF46-983D-8A753349F2C7}" dt="2024-11-09T10:16:19.403" v="1936" actId="1076"/>
          <ac:spMkLst>
            <pc:docMk/>
            <pc:sldMk cId="3009433362" sldId="1878"/>
            <ac:spMk id="7" creationId="{82CA5000-A576-093D-4266-1686C15B3F3D}"/>
          </ac:spMkLst>
        </pc:spChg>
        <pc:spChg chg="mod">
          <ac:chgData name="Dong Yang" userId="141f99a0-1982-4575-b229-65b30d0025e1" providerId="ADAL" clId="{D61DF9DA-5B7A-DF46-983D-8A753349F2C7}" dt="2024-11-09T10:07:23.859" v="1927" actId="207"/>
          <ac:spMkLst>
            <pc:docMk/>
            <pc:sldMk cId="3009433362" sldId="1878"/>
            <ac:spMk id="148" creationId="{0FA45834-1748-772C-A857-BF4AD627C015}"/>
          </ac:spMkLst>
        </pc:spChg>
        <pc:spChg chg="mod">
          <ac:chgData name="Dong Yang" userId="141f99a0-1982-4575-b229-65b30d0025e1" providerId="ADAL" clId="{D61DF9DA-5B7A-DF46-983D-8A753349F2C7}" dt="2024-11-09T10:07:23.859" v="1927" actId="207"/>
          <ac:spMkLst>
            <pc:docMk/>
            <pc:sldMk cId="3009433362" sldId="1878"/>
            <ac:spMk id="149" creationId="{D5E5EA39-742B-91B4-821B-79E0F296774E}"/>
          </ac:spMkLst>
        </pc:spChg>
        <pc:spChg chg="mod">
          <ac:chgData name="Dong Yang" userId="141f99a0-1982-4575-b229-65b30d0025e1" providerId="ADAL" clId="{D61DF9DA-5B7A-DF46-983D-8A753349F2C7}" dt="2024-11-09T10:07:23.859" v="1927" actId="207"/>
          <ac:spMkLst>
            <pc:docMk/>
            <pc:sldMk cId="3009433362" sldId="1878"/>
            <ac:spMk id="150" creationId="{92AB807F-7968-7388-D692-DC7CDEDE24EA}"/>
          </ac:spMkLst>
        </pc:spChg>
        <pc:spChg chg="mod">
          <ac:chgData name="Dong Yang" userId="141f99a0-1982-4575-b229-65b30d0025e1" providerId="ADAL" clId="{D61DF9DA-5B7A-DF46-983D-8A753349F2C7}" dt="2024-11-09T10:07:23.859" v="1927" actId="207"/>
          <ac:spMkLst>
            <pc:docMk/>
            <pc:sldMk cId="3009433362" sldId="1878"/>
            <ac:spMk id="151" creationId="{032F957D-5D59-AE8D-A684-7DA7D9973637}"/>
          </ac:spMkLst>
        </pc:spChg>
        <pc:spChg chg="mod">
          <ac:chgData name="Dong Yang" userId="141f99a0-1982-4575-b229-65b30d0025e1" providerId="ADAL" clId="{D61DF9DA-5B7A-DF46-983D-8A753349F2C7}" dt="2024-11-09T10:05:01.182" v="1910" actId="208"/>
          <ac:spMkLst>
            <pc:docMk/>
            <pc:sldMk cId="3009433362" sldId="1878"/>
            <ac:spMk id="152" creationId="{B0B8DF43-2CB2-53AE-C5E8-57A43BF9A26C}"/>
          </ac:spMkLst>
        </pc:spChg>
        <pc:spChg chg="mod">
          <ac:chgData name="Dong Yang" userId="141f99a0-1982-4575-b229-65b30d0025e1" providerId="ADAL" clId="{D61DF9DA-5B7A-DF46-983D-8A753349F2C7}" dt="2024-11-09T10:05:01.182" v="1910" actId="208"/>
          <ac:spMkLst>
            <pc:docMk/>
            <pc:sldMk cId="3009433362" sldId="1878"/>
            <ac:spMk id="153" creationId="{429844E1-4B47-5886-C805-1A940BD94E0C}"/>
          </ac:spMkLst>
        </pc:spChg>
        <pc:spChg chg="mod">
          <ac:chgData name="Dong Yang" userId="141f99a0-1982-4575-b229-65b30d0025e1" providerId="ADAL" clId="{D61DF9DA-5B7A-DF46-983D-8A753349F2C7}" dt="2024-11-09T10:05:01.182" v="1910" actId="208"/>
          <ac:spMkLst>
            <pc:docMk/>
            <pc:sldMk cId="3009433362" sldId="1878"/>
            <ac:spMk id="154" creationId="{ADCFBD75-4CFD-BC8F-0EF2-3A723996DAAE}"/>
          </ac:spMkLst>
        </pc:spChg>
        <pc:spChg chg="mod">
          <ac:chgData name="Dong Yang" userId="141f99a0-1982-4575-b229-65b30d0025e1" providerId="ADAL" clId="{D61DF9DA-5B7A-DF46-983D-8A753349F2C7}" dt="2024-11-09T10:05:01.182" v="1910" actId="208"/>
          <ac:spMkLst>
            <pc:docMk/>
            <pc:sldMk cId="3009433362" sldId="1878"/>
            <ac:spMk id="155" creationId="{852C2FE1-FA74-5023-5FB5-2A192118D91A}"/>
          </ac:spMkLst>
        </pc:spChg>
        <pc:spChg chg="mod">
          <ac:chgData name="Dong Yang" userId="141f99a0-1982-4575-b229-65b30d0025e1" providerId="ADAL" clId="{D61DF9DA-5B7A-DF46-983D-8A753349F2C7}" dt="2024-11-09T08:36:32.905" v="1846" actId="208"/>
          <ac:spMkLst>
            <pc:docMk/>
            <pc:sldMk cId="3009433362" sldId="1878"/>
            <ac:spMk id="174" creationId="{62DEB413-2AB1-9E4E-7AF8-2057EAA69CA9}"/>
          </ac:spMkLst>
        </pc:spChg>
        <pc:spChg chg="mod">
          <ac:chgData name="Dong Yang" userId="141f99a0-1982-4575-b229-65b30d0025e1" providerId="ADAL" clId="{D61DF9DA-5B7A-DF46-983D-8A753349F2C7}" dt="2024-11-09T08:36:32.905" v="1846" actId="208"/>
          <ac:spMkLst>
            <pc:docMk/>
            <pc:sldMk cId="3009433362" sldId="1878"/>
            <ac:spMk id="175" creationId="{640E9BD7-1F9E-2B6D-A630-705250FA3A82}"/>
          </ac:spMkLst>
        </pc:spChg>
        <pc:spChg chg="mod">
          <ac:chgData name="Dong Yang" userId="141f99a0-1982-4575-b229-65b30d0025e1" providerId="ADAL" clId="{D61DF9DA-5B7A-DF46-983D-8A753349F2C7}" dt="2024-11-09T08:36:32.905" v="1846" actId="208"/>
          <ac:spMkLst>
            <pc:docMk/>
            <pc:sldMk cId="3009433362" sldId="1878"/>
            <ac:spMk id="176" creationId="{6D43C2E1-EE74-6D9A-505D-830F4E967C41}"/>
          </ac:spMkLst>
        </pc:spChg>
        <pc:spChg chg="mod">
          <ac:chgData name="Dong Yang" userId="141f99a0-1982-4575-b229-65b30d0025e1" providerId="ADAL" clId="{D61DF9DA-5B7A-DF46-983D-8A753349F2C7}" dt="2024-11-09T08:36:32.905" v="1846" actId="208"/>
          <ac:spMkLst>
            <pc:docMk/>
            <pc:sldMk cId="3009433362" sldId="1878"/>
            <ac:spMk id="177" creationId="{BB79431A-B25D-ABF9-41B2-9F370ACBDB61}"/>
          </ac:spMkLst>
        </pc:spChg>
        <pc:spChg chg="mod">
          <ac:chgData name="Dong Yang" userId="141f99a0-1982-4575-b229-65b30d0025e1" providerId="ADAL" clId="{D61DF9DA-5B7A-DF46-983D-8A753349F2C7}" dt="2024-11-09T10:05:18.152" v="1913" actId="208"/>
          <ac:spMkLst>
            <pc:docMk/>
            <pc:sldMk cId="3009433362" sldId="1878"/>
            <ac:spMk id="178" creationId="{EB9FEB69-10B8-0B44-4132-8690397FDDE3}"/>
          </ac:spMkLst>
        </pc:spChg>
        <pc:spChg chg="mod">
          <ac:chgData name="Dong Yang" userId="141f99a0-1982-4575-b229-65b30d0025e1" providerId="ADAL" clId="{D61DF9DA-5B7A-DF46-983D-8A753349F2C7}" dt="2024-11-09T10:05:18.152" v="1913" actId="208"/>
          <ac:spMkLst>
            <pc:docMk/>
            <pc:sldMk cId="3009433362" sldId="1878"/>
            <ac:spMk id="179" creationId="{B21987F5-8921-3F84-6261-D12348F00146}"/>
          </ac:spMkLst>
        </pc:spChg>
        <pc:spChg chg="mod">
          <ac:chgData name="Dong Yang" userId="141f99a0-1982-4575-b229-65b30d0025e1" providerId="ADAL" clId="{D61DF9DA-5B7A-DF46-983D-8A753349F2C7}" dt="2024-11-09T10:05:18.152" v="1913" actId="208"/>
          <ac:spMkLst>
            <pc:docMk/>
            <pc:sldMk cId="3009433362" sldId="1878"/>
            <ac:spMk id="180" creationId="{C9F0E255-CA07-E726-4DB2-91D350A91DC2}"/>
          </ac:spMkLst>
        </pc:spChg>
        <pc:spChg chg="mod">
          <ac:chgData name="Dong Yang" userId="141f99a0-1982-4575-b229-65b30d0025e1" providerId="ADAL" clId="{D61DF9DA-5B7A-DF46-983D-8A753349F2C7}" dt="2024-11-09T10:05:18.152" v="1913" actId="208"/>
          <ac:spMkLst>
            <pc:docMk/>
            <pc:sldMk cId="3009433362" sldId="1878"/>
            <ac:spMk id="181" creationId="{8E3B17AD-C89E-EC12-1004-C5785F9D032B}"/>
          </ac:spMkLst>
        </pc:spChg>
        <pc:spChg chg="del mod">
          <ac:chgData name="Dong Yang" userId="141f99a0-1982-4575-b229-65b30d0025e1" providerId="ADAL" clId="{D61DF9DA-5B7A-DF46-983D-8A753349F2C7}" dt="2024-11-09T10:08:39.984" v="1929" actId="478"/>
          <ac:spMkLst>
            <pc:docMk/>
            <pc:sldMk cId="3009433362" sldId="1878"/>
            <ac:spMk id="200" creationId="{7CCBAF65-37E5-34CD-A39E-A33749B53D5C}"/>
          </ac:spMkLst>
        </pc:spChg>
        <pc:spChg chg="mod">
          <ac:chgData name="Dong Yang" userId="141f99a0-1982-4575-b229-65b30d0025e1" providerId="ADAL" clId="{D61DF9DA-5B7A-DF46-983D-8A753349F2C7}" dt="2024-11-10T13:41:58.043" v="2075" actId="20577"/>
          <ac:spMkLst>
            <pc:docMk/>
            <pc:sldMk cId="3009433362" sldId="1878"/>
            <ac:spMk id="244" creationId="{3550CB87-A9AC-6E9F-F2DA-DBF0BB84131D}"/>
          </ac:spMkLst>
        </pc:spChg>
        <pc:spChg chg="mod">
          <ac:chgData name="Dong Yang" userId="141f99a0-1982-4575-b229-65b30d0025e1" providerId="ADAL" clId="{D61DF9DA-5B7A-DF46-983D-8A753349F2C7}" dt="2024-11-10T13:42:59.658" v="2117" actId="1037"/>
          <ac:spMkLst>
            <pc:docMk/>
            <pc:sldMk cId="3009433362" sldId="1878"/>
            <ac:spMk id="246" creationId="{747C6C4A-F44C-4896-342F-40D7D107C035}"/>
          </ac:spMkLst>
        </pc:spChg>
        <pc:spChg chg="mod">
          <ac:chgData name="Dong Yang" userId="141f99a0-1982-4575-b229-65b30d0025e1" providerId="ADAL" clId="{D61DF9DA-5B7A-DF46-983D-8A753349F2C7}" dt="2024-11-10T13:42:59.658" v="2117" actId="1037"/>
          <ac:spMkLst>
            <pc:docMk/>
            <pc:sldMk cId="3009433362" sldId="1878"/>
            <ac:spMk id="247" creationId="{AB0B0FBE-0A61-521B-96F4-A1432DE9E930}"/>
          </ac:spMkLst>
        </pc:spChg>
        <pc:spChg chg="mod">
          <ac:chgData name="Dong Yang" userId="141f99a0-1982-4575-b229-65b30d0025e1" providerId="ADAL" clId="{D61DF9DA-5B7A-DF46-983D-8A753349F2C7}" dt="2024-11-10T13:43:17.493" v="2138" actId="1038"/>
          <ac:spMkLst>
            <pc:docMk/>
            <pc:sldMk cId="3009433362" sldId="1878"/>
            <ac:spMk id="255" creationId="{71B9EA28-8463-0710-6639-CB62C99F6A88}"/>
          </ac:spMkLst>
        </pc:spChg>
        <pc:spChg chg="mod">
          <ac:chgData name="Dong Yang" userId="141f99a0-1982-4575-b229-65b30d0025e1" providerId="ADAL" clId="{D61DF9DA-5B7A-DF46-983D-8A753349F2C7}" dt="2024-11-10T13:43:17.493" v="2138" actId="1038"/>
          <ac:spMkLst>
            <pc:docMk/>
            <pc:sldMk cId="3009433362" sldId="1878"/>
            <ac:spMk id="256" creationId="{C5969259-2BB8-E696-A750-1D34140BCDB2}"/>
          </ac:spMkLst>
        </pc:spChg>
        <pc:grpChg chg="mod">
          <ac:chgData name="Dong Yang" userId="141f99a0-1982-4575-b229-65b30d0025e1" providerId="ADAL" clId="{D61DF9DA-5B7A-DF46-983D-8A753349F2C7}" dt="2024-11-09T10:35:36.838" v="2045" actId="1037"/>
          <ac:grpSpMkLst>
            <pc:docMk/>
            <pc:sldMk cId="3009433362" sldId="1878"/>
            <ac:grpSpMk id="53" creationId="{BB33A0B9-9E81-B33F-7F74-17F88A4161EF}"/>
          </ac:grpSpMkLst>
        </pc:grpChg>
        <pc:grpChg chg="mod">
          <ac:chgData name="Dong Yang" userId="141f99a0-1982-4575-b229-65b30d0025e1" providerId="ADAL" clId="{D61DF9DA-5B7A-DF46-983D-8A753349F2C7}" dt="2024-11-09T10:06:43.793" v="1923" actId="1076"/>
          <ac:grpSpMkLst>
            <pc:docMk/>
            <pc:sldMk cId="3009433362" sldId="1878"/>
            <ac:grpSpMk id="143" creationId="{A3BDDD47-9138-D43A-FCB0-2CA2F9B8680C}"/>
          </ac:grpSpMkLst>
        </pc:grpChg>
        <pc:grpChg chg="mod">
          <ac:chgData name="Dong Yang" userId="141f99a0-1982-4575-b229-65b30d0025e1" providerId="ADAL" clId="{D61DF9DA-5B7A-DF46-983D-8A753349F2C7}" dt="2024-11-09T10:03:02.465" v="1900" actId="1076"/>
          <ac:grpSpMkLst>
            <pc:docMk/>
            <pc:sldMk cId="3009433362" sldId="1878"/>
            <ac:grpSpMk id="169" creationId="{E3EF4CC8-D72D-23FC-1311-F7F31CFCFB16}"/>
          </ac:grpSpMkLst>
        </pc:grpChg>
        <pc:picChg chg="mod">
          <ac:chgData name="Dong Yang" userId="141f99a0-1982-4575-b229-65b30d0025e1" providerId="ADAL" clId="{D61DF9DA-5B7A-DF46-983D-8A753349F2C7}" dt="2024-11-09T10:38:22.380" v="2060" actId="14100"/>
          <ac:picMkLst>
            <pc:docMk/>
            <pc:sldMk cId="3009433362" sldId="1878"/>
            <ac:picMk id="54" creationId="{16F31182-31FC-9EF2-BB3F-5B9CE2F56AB8}"/>
          </ac:picMkLst>
        </pc:picChg>
        <pc:cxnChg chg="mod">
          <ac:chgData name="Dong Yang" userId="141f99a0-1982-4575-b229-65b30d0025e1" providerId="ADAL" clId="{D61DF9DA-5B7A-DF46-983D-8A753349F2C7}" dt="2024-11-09T10:38:15.753" v="2059" actId="1037"/>
          <ac:cxnSpMkLst>
            <pc:docMk/>
            <pc:sldMk cId="3009433362" sldId="1878"/>
            <ac:cxnSpMk id="228" creationId="{5984A1E4-5495-1DA6-D13A-630C45A9A121}"/>
          </ac:cxnSpMkLst>
        </pc:cxnChg>
        <pc:cxnChg chg="mod">
          <ac:chgData name="Dong Yang" userId="141f99a0-1982-4575-b229-65b30d0025e1" providerId="ADAL" clId="{D61DF9DA-5B7A-DF46-983D-8A753349F2C7}" dt="2024-11-09T08:32:35.426" v="1816" actId="166"/>
          <ac:cxnSpMkLst>
            <pc:docMk/>
            <pc:sldMk cId="3009433362" sldId="1878"/>
            <ac:cxnSpMk id="235" creationId="{991F8175-399E-4DE2-9E16-F07491B8F8CA}"/>
          </ac:cxnSpMkLst>
        </pc:cxnChg>
        <pc:cxnChg chg="mod">
          <ac:chgData name="Dong Yang" userId="141f99a0-1982-4575-b229-65b30d0025e1" providerId="ADAL" clId="{D61DF9DA-5B7A-DF46-983D-8A753349F2C7}" dt="2024-11-10T13:43:17.493" v="2138" actId="1038"/>
          <ac:cxnSpMkLst>
            <pc:docMk/>
            <pc:sldMk cId="3009433362" sldId="1878"/>
            <ac:cxnSpMk id="250" creationId="{C780B4FD-F1FC-3462-6E51-1D7F2F671BDE}"/>
          </ac:cxnSpMkLst>
        </pc:cxnChg>
        <pc:cxnChg chg="mod">
          <ac:chgData name="Dong Yang" userId="141f99a0-1982-4575-b229-65b30d0025e1" providerId="ADAL" clId="{D61DF9DA-5B7A-DF46-983D-8A753349F2C7}" dt="2024-11-10T13:43:06.905" v="2118" actId="166"/>
          <ac:cxnSpMkLst>
            <pc:docMk/>
            <pc:sldMk cId="3009433362" sldId="1878"/>
            <ac:cxnSpMk id="251" creationId="{488E3DBE-7F1D-3CA2-B580-AC167D076DDA}"/>
          </ac:cxnSpMkLst>
        </pc:cxnChg>
        <pc:cxnChg chg="mod">
          <ac:chgData name="Dong Yang" userId="141f99a0-1982-4575-b229-65b30d0025e1" providerId="ADAL" clId="{D61DF9DA-5B7A-DF46-983D-8A753349F2C7}" dt="2024-11-10T13:43:17.493" v="2138" actId="1038"/>
          <ac:cxnSpMkLst>
            <pc:docMk/>
            <pc:sldMk cId="3009433362" sldId="1878"/>
            <ac:cxnSpMk id="252" creationId="{56F5D7D8-A533-1729-B359-C818B4598D06}"/>
          </ac:cxnSpMkLst>
        </pc:cxnChg>
        <pc:cxnChg chg="mod">
          <ac:chgData name="Dong Yang" userId="141f99a0-1982-4575-b229-65b30d0025e1" providerId="ADAL" clId="{D61DF9DA-5B7A-DF46-983D-8A753349F2C7}" dt="2024-11-10T13:42:59.658" v="2117" actId="1037"/>
          <ac:cxnSpMkLst>
            <pc:docMk/>
            <pc:sldMk cId="3009433362" sldId="1878"/>
            <ac:cxnSpMk id="253" creationId="{62ADD14D-9DF4-C520-47AB-9B4F289BC49C}"/>
          </ac:cxnSpMkLst>
        </pc:cxnChg>
      </pc:sldChg>
    </pc:docChg>
  </pc:docChgLst>
  <pc:docChgLst>
    <pc:chgData name="Dong Yang" userId="141f99a0-1982-4575-b229-65b30d0025e1" providerId="ADAL" clId="{1DE29F62-BDC7-2D46-AF21-7F88705FB656}"/>
    <pc:docChg chg="delSld">
      <pc:chgData name="Dong Yang" userId="141f99a0-1982-4575-b229-65b30d0025e1" providerId="ADAL" clId="{1DE29F62-BDC7-2D46-AF21-7F88705FB656}" dt="2024-12-14T19:24:13.756" v="3" actId="2696"/>
      <pc:docMkLst>
        <pc:docMk/>
      </pc:docMkLst>
      <pc:sldChg chg="del">
        <pc:chgData name="Dong Yang" userId="141f99a0-1982-4575-b229-65b30d0025e1" providerId="ADAL" clId="{1DE29F62-BDC7-2D46-AF21-7F88705FB656}" dt="2024-12-14T19:24:13.756" v="3" actId="2696"/>
        <pc:sldMkLst>
          <pc:docMk/>
          <pc:sldMk cId="613118638" sldId="280"/>
        </pc:sldMkLst>
      </pc:sldChg>
      <pc:sldChg chg="del">
        <pc:chgData name="Dong Yang" userId="141f99a0-1982-4575-b229-65b30d0025e1" providerId="ADAL" clId="{1DE29F62-BDC7-2D46-AF21-7F88705FB656}" dt="2024-12-14T19:23:33.774" v="0" actId="2696"/>
        <pc:sldMkLst>
          <pc:docMk/>
          <pc:sldMk cId="4248713195" sldId="1875"/>
        </pc:sldMkLst>
      </pc:sldChg>
      <pc:sldChg chg="del">
        <pc:chgData name="Dong Yang" userId="141f99a0-1982-4575-b229-65b30d0025e1" providerId="ADAL" clId="{1DE29F62-BDC7-2D46-AF21-7F88705FB656}" dt="2024-12-14T19:24:09.554" v="2" actId="2696"/>
        <pc:sldMkLst>
          <pc:docMk/>
          <pc:sldMk cId="3112137299" sldId="1876"/>
        </pc:sldMkLst>
      </pc:sldChg>
      <pc:sldChg chg="del">
        <pc:chgData name="Dong Yang" userId="141f99a0-1982-4575-b229-65b30d0025e1" providerId="ADAL" clId="{1DE29F62-BDC7-2D46-AF21-7F88705FB656}" dt="2024-12-14T19:24:03.074" v="1" actId="2696"/>
        <pc:sldMkLst>
          <pc:docMk/>
          <pc:sldMk cId="659792060" sldId="18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A0A1F-A3EE-5646-B894-8ADEFCA2BDDE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2A9D3-0D19-6F43-AADD-953190CEC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8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45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decouple the entire deep learning model into different modules.</a:t>
            </a:r>
          </a:p>
          <a:p>
            <a:r>
              <a:rPr lang="en-US" dirty="0"/>
              <a:t>It allows clients to collaborate in training their common module to capture the pathloss influence, and meanwhile, to train their client specific module individually.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02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91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78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wireless channel models exhibit distinct propagation properties, thus to mitigate potential biases in local radio propagation,</a:t>
            </a:r>
          </a:p>
          <a:p>
            <a:r>
              <a:rPr lang="en-US" dirty="0"/>
              <a:t>We propose this to guide </a:t>
            </a:r>
            <a:r>
              <a:rPr lang="en-US" dirty="0" err="1"/>
              <a:t>g^s_com</a:t>
            </a:r>
            <a:r>
              <a:rPr lang="en-US" dirty="0"/>
              <a:t> in learning common propagation features.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79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1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Cellular network</a:t>
            </a:r>
          </a:p>
          <a:p>
            <a:r>
              <a:rPr lang="en-US" dirty="0"/>
              <a:t>The radio maps are stored as 2D grids of size 256 × 256 m2, with a spatial resolution of 1m per grid cell</a:t>
            </a:r>
          </a:p>
          <a:p>
            <a:r>
              <a:rPr lang="en-US" dirty="0"/>
              <a:t>Suppose each client only monitors one region.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56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way, each client has access to 80 radio maps.  Overfitting </a:t>
            </a:r>
          </a:p>
          <a:p>
            <a:endParaRPr lang="en-US" dirty="0"/>
          </a:p>
          <a:p>
            <a:r>
              <a:rPr lang="en-US" dirty="0"/>
              <a:t> To mitigate this issue, we apply data augmentation by dividing each 256×256-size radio map into 49 smaller radio maps of size 64×64, with an overlap of 32 grid cells between adjacent radio maps.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13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53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48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9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management: detect signal blind or interference and take remedial action</a:t>
            </a:r>
          </a:p>
          <a:p>
            <a:endParaRPr lang="en-US" dirty="0"/>
          </a:p>
          <a:p>
            <a:r>
              <a:rPr lang="en-US" dirty="0"/>
              <a:t>Spectrum allocation: Identify interference areas in the radio frequency band to avoid frequency conflict or overlap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85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1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62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r_i</a:t>
            </a:r>
            <a:r>
              <a:rPr lang="en-US" b="1" dirty="0"/>
              <a:t> </a:t>
            </a:r>
            <a:r>
              <a:rPr lang="en-US" dirty="0"/>
              <a:t>measures </a:t>
            </a:r>
            <a:r>
              <a:rPr lang="en-US" dirty="0" err="1"/>
              <a:t>i-th</a:t>
            </a:r>
            <a:r>
              <a:rPr lang="en-US" dirty="0"/>
              <a:t> error between observed and pred. </a:t>
            </a:r>
            <a:r>
              <a:rPr lang="en-US" b="1" i="0" dirty="0" err="1">
                <a:solidFill>
                  <a:srgbClr val="FF0000"/>
                </a:solidFill>
              </a:rPr>
              <a:t>w_i</a:t>
            </a:r>
            <a:r>
              <a:rPr lang="en-US" b="0" i="0" dirty="0">
                <a:solidFill>
                  <a:srgbClr val="FF0000"/>
                </a:solidFill>
              </a:rPr>
              <a:t> </a:t>
            </a:r>
            <a:r>
              <a:rPr lang="en-US" dirty="0"/>
              <a:t>is a weighting factor for </a:t>
            </a:r>
            <a:r>
              <a:rPr lang="en-US" dirty="0" err="1"/>
              <a:t>r_i</a:t>
            </a:r>
            <a:r>
              <a:rPr lang="en-US" dirty="0"/>
              <a:t>. let </a:t>
            </a:r>
            <a:r>
              <a:rPr lang="en-US" dirty="0" err="1"/>
              <a:t>r_i</a:t>
            </a:r>
            <a:r>
              <a:rPr lang="en-US" dirty="0"/>
              <a:t> have a different level of importance in the sum.</a:t>
            </a:r>
            <a:endParaRPr lang="en-US" b="0" i="0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b="1" dirty="0" err="1"/>
              <a:t>s_i</a:t>
            </a:r>
            <a:r>
              <a:rPr lang="en-US" b="1" dirty="0"/>
              <a:t>​ </a:t>
            </a:r>
            <a:r>
              <a:rPr lang="en-US" dirty="0"/>
              <a:t>represents the RSS at observed point </a:t>
            </a:r>
          </a:p>
          <a:p>
            <a:r>
              <a:rPr lang="en-US" dirty="0"/>
              <a:t>Locations with a high RSS will have a smaller weight </a:t>
            </a:r>
            <a:r>
              <a:rPr lang="en-US" dirty="0" err="1"/>
              <a:t>w_i</a:t>
            </a:r>
            <a:r>
              <a:rPr lang="en-US" dirty="0"/>
              <a:t>, </a:t>
            </a:r>
            <a:r>
              <a:rPr lang="en-US" u="sng" dirty="0"/>
              <a:t>making them less influential in the optimization</a:t>
            </a:r>
            <a:r>
              <a:rPr lang="en-US" dirty="0"/>
              <a:t>.</a:t>
            </a:r>
          </a:p>
          <a:p>
            <a:r>
              <a:rPr lang="en-US" dirty="0"/>
              <a:t>The parameter </a:t>
            </a:r>
            <a:r>
              <a:rPr lang="en-US" b="1" i="0" dirty="0"/>
              <a:t>p</a:t>
            </a:r>
            <a:r>
              <a:rPr lang="en-US" dirty="0"/>
              <a:t> controls the sensitivity of this weighting. Higher p values would give less weight to locations with strong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73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4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Brightness similarity</a:t>
            </a:r>
          </a:p>
          <a:p>
            <a:r>
              <a:rPr lang="en-US" dirty="0"/>
              <a:t>Contrast similarity</a:t>
            </a:r>
            <a:endParaRPr 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/>
              <a:t>structural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66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realistic scenarios, a centralized fusion center consumes a huge amount of communication resource in processing raw data and aggregating spectral measurements from all sensor devices, which also raises critical concerns on data privacy leakage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9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overfitting, cannot find source</a:t>
            </a:r>
          </a:p>
          <a:p>
            <a:r>
              <a:rPr lang="en-US" dirty="0" err="1"/>
              <a:t>Stdaln</a:t>
            </a:r>
            <a:r>
              <a:rPr lang="en-US" dirty="0"/>
              <a:t>: 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23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Due to the impact of buildings, the channel condition is inconsistent over space, results in heterogeneous local data/tasks.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r>
              <a:rPr lang="en-US" dirty="0"/>
              <a:t>There is always a discrepancy across clients.</a:t>
            </a:r>
          </a:p>
          <a:p>
            <a:r>
              <a:rPr lang="en-US" dirty="0"/>
              <a:t>This is due to the unique building distributions in local environments among clients.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90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such model heterogeneity among clients, inspired by the domain knowledge that different wireless channel models hold different propagation properties leading to different impacts on received signal power,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93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860800" y="1447800"/>
            <a:ext cx="8026400" cy="2209800"/>
          </a:xfrm>
        </p:spPr>
        <p:txBody>
          <a:bodyPr/>
          <a:lstStyle>
            <a:lvl1pPr algn="r"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114800"/>
            <a:ext cx="8026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511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80F3-29D0-B045-9879-3C07D32B33BF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DA26-041F-9B46-8FC8-BCAEF7F3823E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0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21AC8-C80C-BA46-9663-A97F9929A3C8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86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4BA-7E3A-FC4B-B506-306341055C8A}" type="datetime1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38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C979-4E28-0544-B11B-E2BAF4C7735A}" type="datetime1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4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43A9-4C5D-114F-B94E-E6DB2AA10ED3}" type="datetime1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83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90B8-8072-2145-A7DA-F1BA1BFA8B64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9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527E-AFA8-B64E-89BE-6856A3F367A5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85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275C-32E1-BA42-BB1F-B561C83191A9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89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632C-B738-6D44-9AB2-B0755019CB18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4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11379200" cy="762000"/>
          </a:xfrm>
        </p:spPr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2000">
                <a:latin typeface="+mn-lt"/>
                <a:cs typeface="Arial"/>
              </a:defRPr>
            </a:lvl3pPr>
            <a:lvl4pPr>
              <a:defRPr sz="2000">
                <a:latin typeface="+mn-lt"/>
                <a:cs typeface="Arial"/>
              </a:defRPr>
            </a:lvl4pPr>
            <a:lvl5pPr>
              <a:defRPr sz="2000">
                <a:latin typeface="+mn-lt"/>
                <a:cs typeface="Arial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8349B0-1CCA-694E-A180-DA835B016E06}" type="datetime1">
              <a:rPr lang="en-US" altLang="zh-CN" smtClean="0"/>
              <a:t>1/17/25</a:t>
            </a:fld>
            <a:endParaRPr lang="zh-CN" altLang="en-US"/>
          </a:p>
        </p:txBody>
      </p: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34400" y="6400800"/>
            <a:ext cx="2844800" cy="457200"/>
          </a:xfrm>
          <a:ln/>
        </p:spPr>
        <p:txBody>
          <a:bodyPr/>
          <a:lstStyle>
            <a:lvl1pPr>
              <a:defRPr sz="12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8762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74AD8-4CE4-1A43-950B-5389016C87A7}" type="datetime1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9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8370-C20F-E448-AA13-0BA032AD3566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36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59F7-D675-2B4B-9D88-CF74270EB087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58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7325-9CD2-EB4C-BBD6-AE61D4D2527A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52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B04F-440C-8D4C-90DB-4AC7843A8746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45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16374-EE59-E745-A5E7-DFB446E293EB}" type="datetime1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8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7729-81FE-1548-AFB6-6082E836DE31}" type="datetime1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7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D727-0A96-3644-A7C7-57D8F0716FC7}" type="datetime1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4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43E6-8614-F04B-9DE9-5B8303E42AD1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77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65F94-83B0-C74B-AF19-3157AFD0F2C7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96B29-5ACF-4449-AC21-3F57A5EE8579}" type="datetime1">
              <a:rPr lang="en-US" altLang="zh-CN" smtClean="0"/>
              <a:t>1/17/25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6046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9013-C202-514F-BEE0-5F8B72362BD5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70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E89B-2501-844B-9EDB-27BD7265FCE6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49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08A01-011B-0442-9A27-6233239C58BC}" type="datetime1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006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860800" y="1447800"/>
            <a:ext cx="8026400" cy="2209800"/>
          </a:xfrm>
        </p:spPr>
        <p:txBody>
          <a:bodyPr/>
          <a:lstStyle>
            <a:lvl1pPr algn="r"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114800"/>
            <a:ext cx="8026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931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11379200" cy="762000"/>
          </a:xfrm>
        </p:spPr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2000">
                <a:latin typeface="+mn-lt"/>
                <a:cs typeface="Arial"/>
              </a:defRPr>
            </a:lvl3pPr>
            <a:lvl4pPr>
              <a:defRPr sz="2000">
                <a:latin typeface="+mn-lt"/>
                <a:cs typeface="Arial"/>
              </a:defRPr>
            </a:lvl4pPr>
            <a:lvl5pPr>
              <a:defRPr sz="2000">
                <a:latin typeface="+mn-lt"/>
                <a:cs typeface="Arial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6A7B63-2C51-334A-85CB-2D730CE65D55}" type="datetime1">
              <a:rPr lang="en-US" altLang="zh-CN" smtClean="0"/>
              <a:t>1/17/25</a:t>
            </a:fld>
            <a:endParaRPr lang="zh-CN" altLang="en-US"/>
          </a:p>
        </p:txBody>
      </p: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34400" y="6400800"/>
            <a:ext cx="2844800" cy="457200"/>
          </a:xfrm>
          <a:ln/>
        </p:spPr>
        <p:txBody>
          <a:bodyPr/>
          <a:lstStyle>
            <a:lvl1pPr>
              <a:defRPr sz="12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2920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5A3702-7AF3-1944-A78D-07CDB5DBC52E}" type="datetime1">
              <a:rPr lang="en-US" altLang="zh-CN" smtClean="0"/>
              <a:t>1/17/25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2151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B64BB5-2CA7-6240-A357-014CC2DD19D5}" type="datetime1">
              <a:rPr lang="en-US" altLang="zh-CN" smtClean="0"/>
              <a:t>1/17/25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4590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0"/>
            <a:ext cx="274320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802640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2771EE-4167-154C-B525-764E4604F60C}" type="datetime1">
              <a:rPr lang="en-US" altLang="zh-CN" smtClean="0"/>
              <a:t>1/17/25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6563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132ED-3468-DD49-8E24-2CD1E46FD58C}" type="datetime1">
              <a:rPr lang="en-US" altLang="zh-CN" smtClean="0"/>
              <a:t>1/17/25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725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37135B-3014-5444-AE5B-9A100BD60DA1}" type="datetime1">
              <a:rPr lang="en-US" altLang="zh-CN" smtClean="0"/>
              <a:t>1/17/25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489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E2F5B-40C3-2C49-AB00-5F6BD2636155}" type="datetime1">
              <a:rPr lang="en-US" altLang="zh-CN" smtClean="0"/>
              <a:t>1/17/25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12938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55506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DB66-D798-294C-A6FD-E08EE1F25087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94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0AA4-0651-E64B-B0D5-232CA31640BB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780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FEAF-5B8C-8545-862D-D30D6DB390B7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3BAE-4EFB-1B4C-A72B-B00911FCFADE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94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0C15-39B1-A440-BCAE-E0A0542D30EC}" type="datetime1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660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3831-E9CF-8441-8AF5-9350425494FD}" type="datetime1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91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9490-AC05-2545-A942-FCE4E7EC210A}" type="datetime1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457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82B77-9AB8-7A4A-BEA4-1DC5DED230C6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17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A104-70EE-1541-82D6-09793DAA1E3F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2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0"/>
            <a:ext cx="274320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802640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E34E1-005D-664E-B3A9-F29C991ACAD7}" type="datetime1">
              <a:rPr lang="en-US" altLang="zh-CN" smtClean="0"/>
              <a:t>1/17/25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07742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F8DB-4218-5940-807B-070C6889C30E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33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7E514-16F7-2348-A5EC-BCB0F685F9DB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893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8A6B-8848-614C-93CB-5058A23D9967}" type="datetime1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019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48E2-A2F9-9045-8399-5B11564B0043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570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EA05-A614-9742-A5EE-38383B4E2B1F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549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DFB50-F2B2-7A4E-99F3-88DE7F01CA7A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12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CA111-0945-2A4B-B20A-1206A6C5FD62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738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249-C96C-C64B-B967-1C705E800EB5}" type="datetime1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307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AF6A-CEDA-8442-9BFE-1D5059082CBD}" type="datetime1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056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4415D-4480-5D4E-A7D8-5D8C2118657C}" type="datetime1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5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E6FCD-07B5-8749-AE08-47CC6EE30201}" type="datetime1">
              <a:rPr lang="en-US" altLang="zh-CN" smtClean="0"/>
              <a:t>1/17/25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81914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AC96-E15F-284F-86D9-EA54DF7124F4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471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00AE-E5F6-1849-B8C1-460D68B308DE}" type="datetime1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845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B545E-60CE-0144-89FC-5912C8FB8A25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854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54DF-2125-0342-B62B-B5810C987C4D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326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5732-7EA4-5D44-9804-1654F52ACA87}" type="datetime1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8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B56345-FBAF-C849-9D29-DA20DA6D560D}" type="datetime1">
              <a:rPr lang="en-US" altLang="zh-CN" smtClean="0"/>
              <a:t>1/17/25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51985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405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F4F7-AC70-374E-A059-E0C403985EEF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1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53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fld id="{FF2E6138-50C1-C64E-B776-0A2B93FA52A4}" type="datetime1">
              <a:rPr lang="en-US" altLang="zh-CN" smtClean="0"/>
              <a:t>1/17/25</a:t>
            </a:fld>
            <a:endParaRPr lang="zh-CN" altLang="en-US"/>
          </a:p>
        </p:txBody>
      </p:sp>
      <p:grpSp>
        <p:nvGrpSpPr>
          <p:cNvPr id="1032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32800" y="64008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36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Helvetic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SzPct val="85000"/>
        <a:buFont typeface="Wingdings" charset="2"/>
        <a:buChar char="q"/>
        <a:defRPr sz="2400">
          <a:solidFill>
            <a:srgbClr val="0000DA"/>
          </a:solidFill>
          <a:latin typeface="+mn-lt"/>
          <a:ea typeface="ＭＳ Ｐゴシック" pitchFamily="-112" charset="-128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85000"/>
        <a:buFont typeface="Wingdings" charset="2"/>
        <a:buChar char="Ø"/>
        <a:defRPr sz="2200">
          <a:solidFill>
            <a:schemeClr val="tx1"/>
          </a:solidFill>
          <a:latin typeface="+mn-lt"/>
          <a:ea typeface="ＭＳ Ｐゴシック" pitchFamily="-112" charset="-128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70000"/>
        <a:buFont typeface="Wingdings" pitchFamily="-107" charset="2"/>
        <a:buChar char="v"/>
        <a:defRPr sz="22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90000"/>
        <a:buFont typeface="Wingdings" pitchFamily="-107" charset="2"/>
        <a:buChar char="q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-107" charset="2"/>
        <a:buChar char="Ø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2CF8F-DFCA-9249-9B0C-7BF62F6AB910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0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BDEEA-6251-7944-987D-E15CD79683DE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7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53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fld id="{366E3027-ECD4-0841-B6C6-941CF82F0CF6}" type="datetime1">
              <a:rPr lang="en-US" altLang="zh-CN" smtClean="0"/>
              <a:t>1/17/25</a:t>
            </a:fld>
            <a:endParaRPr lang="zh-CN" altLang="en-US"/>
          </a:p>
        </p:txBody>
      </p:sp>
      <p:grpSp>
        <p:nvGrpSpPr>
          <p:cNvPr id="1032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32800" y="64008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3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Helvetic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SzPct val="85000"/>
        <a:buFont typeface="Wingdings" charset="2"/>
        <a:buChar char="q"/>
        <a:defRPr sz="2400">
          <a:solidFill>
            <a:srgbClr val="0000DA"/>
          </a:solidFill>
          <a:latin typeface="+mn-lt"/>
          <a:ea typeface="ＭＳ Ｐゴシック" pitchFamily="-112" charset="-128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85000"/>
        <a:buFont typeface="Wingdings" charset="2"/>
        <a:buChar char="Ø"/>
        <a:defRPr sz="2200">
          <a:solidFill>
            <a:schemeClr val="tx1"/>
          </a:solidFill>
          <a:latin typeface="+mn-lt"/>
          <a:ea typeface="ＭＳ Ｐゴシック" pitchFamily="-112" charset="-128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70000"/>
        <a:buFont typeface="Wingdings" pitchFamily="-107" charset="2"/>
        <a:buChar char="v"/>
        <a:defRPr sz="22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90000"/>
        <a:buFont typeface="Wingdings" pitchFamily="-107" charset="2"/>
        <a:buChar char="q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-107" charset="2"/>
        <a:buChar char="Ø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A828B-3BE4-134D-A0FD-70C1FFA52D6C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1897-9835-3945-B8AE-F35860980353}" type="datetime1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7.png"/><Relationship Id="rId3" Type="http://schemas.openxmlformats.org/officeDocument/2006/relationships/image" Target="../media/image92.png"/><Relationship Id="rId7" Type="http://schemas.openxmlformats.org/officeDocument/2006/relationships/image" Target="../media/image98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7.png"/><Relationship Id="rId11" Type="http://schemas.openxmlformats.org/officeDocument/2006/relationships/image" Target="../media/image108.png"/><Relationship Id="rId5" Type="http://schemas.openxmlformats.org/officeDocument/2006/relationships/image" Target="../media/image112.png"/><Relationship Id="rId15" Type="http://schemas.openxmlformats.org/officeDocument/2006/relationships/image" Target="../media/image114.png"/><Relationship Id="rId10" Type="http://schemas.openxmlformats.org/officeDocument/2006/relationships/image" Target="../media/image107.png"/><Relationship Id="rId4" Type="http://schemas.openxmlformats.org/officeDocument/2006/relationships/image" Target="../media/image111.png"/><Relationship Id="rId9" Type="http://schemas.openxmlformats.org/officeDocument/2006/relationships/image" Target="../media/image106.png"/><Relationship Id="rId14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9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1.wmf"/><Relationship Id="rId3" Type="http://schemas.openxmlformats.org/officeDocument/2006/relationships/image" Target="../media/image96.e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0.wmf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emf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5" Type="http://schemas.openxmlformats.org/officeDocument/2006/relationships/image" Target="../media/image34.pn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D131B-3C02-D2F7-9992-EAB323842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8741" y="1242890"/>
            <a:ext cx="9697452" cy="2209800"/>
          </a:xfrm>
          <a:solidFill>
            <a:srgbClr val="3333FF"/>
          </a:solidFill>
        </p:spPr>
        <p:txBody>
          <a:bodyPr/>
          <a:lstStyle/>
          <a:p>
            <a:pPr algn="ctr"/>
            <a:r>
              <a:rPr lang="en-US" altLang="zh-CN" sz="5300" b="1" i="0" dirty="0">
                <a:solidFill>
                  <a:srgbClr val="FFFF00"/>
                </a:solidFill>
                <a:latin typeface="Times New Roman"/>
                <a:cs typeface="Times New Roman"/>
              </a:rPr>
              <a:t>Physics-Inspired</a:t>
            </a:r>
            <a:r>
              <a:rPr lang="zh-CN" altLang="en-US" sz="5300" b="1" i="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b="1" i="0" dirty="0">
                <a:solidFill>
                  <a:srgbClr val="FFFF00"/>
                </a:solidFill>
                <a:latin typeface="Times New Roman"/>
                <a:cs typeface="Times New Roman"/>
              </a:rPr>
              <a:t>Distributed</a:t>
            </a:r>
            <a:r>
              <a:rPr lang="zh-CN" altLang="en-US" sz="5300" b="1" i="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b="1" i="0" dirty="0">
                <a:solidFill>
                  <a:srgbClr val="FFFF00"/>
                </a:solidFill>
                <a:latin typeface="Times New Roman"/>
                <a:cs typeface="Times New Roman"/>
              </a:rPr>
              <a:t>Radio Map Estimation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D2549A83-85EB-A3BB-1C25-11D4B6CF7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24" y="5734135"/>
            <a:ext cx="3200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80000"/>
            </a:pPr>
            <a:r>
              <a:rPr lang="en-US" sz="2200" i="0" dirty="0">
                <a:solidFill>
                  <a:srgbClr val="076DB8"/>
                </a:solidFill>
                <a:latin typeface="+mj-lt"/>
                <a:cs typeface="Arial"/>
              </a:rPr>
              <a:t>Jan 17, 2025</a:t>
            </a: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80000"/>
            </a:pPr>
            <a:endParaRPr lang="en-US" sz="2200" i="0" dirty="0">
              <a:solidFill>
                <a:srgbClr val="076DB8"/>
              </a:solidFill>
              <a:latin typeface="+mj-lt"/>
              <a:cs typeface="Arial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0089C588-1723-4368-063E-D2C89F04F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862" y="1093770"/>
            <a:ext cx="46482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D85D1200-03A8-4740-07CA-47B07D0C6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0062" y="1093770"/>
            <a:ext cx="0" cy="12192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9F3DEF89-4D2A-8982-0A70-7FC9EFDA89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6656" y="3593058"/>
            <a:ext cx="54102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4" descr="University Logos - Communications ToolKit">
            <a:extLst>
              <a:ext uri="{FF2B5EF4-FFF2-40B4-BE49-F238E27FC236}">
                <a16:creationId xmlns:a16="http://schemas.microsoft.com/office/drawing/2014/main" id="{B3B16C43-9736-BC67-BB22-40CF96C4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875" y="4389692"/>
            <a:ext cx="2659975" cy="20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副标题 2">
            <a:extLst>
              <a:ext uri="{FF2B5EF4-FFF2-40B4-BE49-F238E27FC236}">
                <a16:creationId xmlns:a16="http://schemas.microsoft.com/office/drawing/2014/main" id="{5373DA6F-F8A4-533F-3C0B-589562336048}"/>
              </a:ext>
            </a:extLst>
          </p:cNvPr>
          <p:cNvSpPr txBox="1">
            <a:spLocks/>
          </p:cNvSpPr>
          <p:nvPr/>
        </p:nvSpPr>
        <p:spPr bwMode="auto">
          <a:xfrm>
            <a:off x="1949666" y="3712324"/>
            <a:ext cx="8636366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pitchFamily="2" charset="2"/>
              <a:buNone/>
              <a:defRPr sz="26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altLang="zh-CN" sz="3000" i="0" kern="0" dirty="0"/>
              <a:t>                     Dong</a:t>
            </a:r>
            <a:r>
              <a:rPr lang="zh-CN" altLang="en-US" sz="3000" i="0" kern="0" dirty="0"/>
              <a:t> </a:t>
            </a:r>
            <a:r>
              <a:rPr lang="en-US" altLang="zh-CN" sz="3000" i="0" kern="0" dirty="0"/>
              <a:t>Yang, Yue Wang</a:t>
            </a:r>
            <a:endParaRPr lang="en-US" altLang="zh-CN" sz="2000" i="0" kern="0" dirty="0"/>
          </a:p>
          <a:p>
            <a:pPr marL="457200" lvl="1" indent="0">
              <a:buFont typeface="Wingdings" charset="2"/>
              <a:buNone/>
            </a:pPr>
            <a:r>
              <a:rPr lang="zh-CN" altLang="en-US" sz="2000" i="0" kern="0" dirty="0"/>
              <a:t>                                </a:t>
            </a:r>
            <a:r>
              <a:rPr lang="en-US" altLang="zh-CN" sz="2600" i="0" kern="0" dirty="0"/>
              <a:t>Computer</a:t>
            </a:r>
            <a:r>
              <a:rPr lang="zh-CN" altLang="en-US" sz="2600" i="0" kern="0" dirty="0"/>
              <a:t> </a:t>
            </a:r>
            <a:r>
              <a:rPr lang="en-US" altLang="zh-CN" sz="2600" i="0" kern="0" dirty="0"/>
              <a:t>Science</a:t>
            </a:r>
          </a:p>
          <a:p>
            <a:pPr marL="457200" lvl="1" indent="0">
              <a:buFont typeface="Wingdings" charset="2"/>
              <a:buNone/>
            </a:pPr>
            <a:r>
              <a:rPr lang="zh-CN" altLang="en-US" sz="2600" i="0" kern="0" dirty="0"/>
              <a:t>         </a:t>
            </a:r>
            <a:r>
              <a:rPr lang="en-US" altLang="zh-CN" sz="2600" i="0" kern="0" dirty="0"/>
              <a:t>Georgia State University, Atlanta, GA, USA</a:t>
            </a:r>
          </a:p>
        </p:txBody>
      </p:sp>
    </p:spTree>
    <p:extLst>
      <p:ext uri="{BB962C8B-B14F-4D97-AF65-F5344CB8AC3E}">
        <p14:creationId xmlns:p14="http://schemas.microsoft.com/office/powerpoint/2010/main" val="9043442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E939-CFF0-87F7-33F0-0C02AB7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8680A-7A88-FE17-20C0-B52E720F2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2C7F0-EA69-4F8E-F474-6040B805EEC4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Zhang, A. Wijesinghe, and Z. Ding, “</a:t>
            </a:r>
            <a:r>
              <a:rPr lang="en-US" sz="1200" i="0" dirty="0" err="1"/>
              <a:t>Rme-gan</a:t>
            </a:r>
            <a:r>
              <a:rPr lang="en-US" sz="1200" i="0" dirty="0"/>
              <a:t>: A learning framework</a:t>
            </a:r>
            <a:r>
              <a:rPr lang="zh-CN" altLang="en-US" sz="1200" i="0" dirty="0"/>
              <a:t> </a:t>
            </a:r>
            <a:r>
              <a:rPr lang="en-US" sz="1200" i="0" dirty="0"/>
              <a:t>for radio map estimation based on conditional generative adversarial</a:t>
            </a:r>
            <a:r>
              <a:rPr lang="zh-CN" altLang="en-US" sz="1200" i="0" dirty="0"/>
              <a:t> </a:t>
            </a:r>
            <a:r>
              <a:rPr lang="en-US" sz="1200" i="0" dirty="0"/>
              <a:t>network,” IEEE Internet of Things Journal, vol. 10, no. 20, pp. 18 016–18 027, 2023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7313F-F867-7A6D-44BE-4941B42D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57" y="1736349"/>
            <a:ext cx="8661086" cy="38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016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05D1D-64FB-7C00-48FB-FE753C44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Federated Learning for distributed RME </a:t>
            </a:r>
            <a:r>
              <a:rPr lang="en-US" altLang="zh-CN" baseline="30000" dirty="0"/>
              <a:t>[4]</a:t>
            </a:r>
            <a:endParaRPr lang="zh-CN" altLang="en-US" baseline="30000" dirty="0"/>
          </a:p>
        </p:txBody>
      </p:sp>
      <p:pic>
        <p:nvPicPr>
          <p:cNvPr id="5" name="内容占位符 4" descr="图示&#10;&#10;中度可信度描述已自动生成">
            <a:extLst>
              <a:ext uri="{FF2B5EF4-FFF2-40B4-BE49-F238E27FC236}">
                <a16:creationId xmlns:a16="http://schemas.microsoft.com/office/drawing/2014/main" id="{6FC56D23-0621-85F1-BE81-71DCC9917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71" y="2033138"/>
            <a:ext cx="7794643" cy="33251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F18E2-8AA8-63E3-39EF-4570D0E4AB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7A6046-80C8-D538-06B8-15CA6345C339}"/>
              </a:ext>
            </a:extLst>
          </p:cNvPr>
          <p:cNvSpPr txBox="1">
            <a:spLocks/>
          </p:cNvSpPr>
          <p:nvPr/>
        </p:nvSpPr>
        <p:spPr bwMode="auto">
          <a:xfrm>
            <a:off x="406400" y="1449327"/>
            <a:ext cx="6718300" cy="4713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input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altLang="zh-C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sensor sparse RSS  </a:t>
            </a:r>
          </a:p>
          <a:p>
            <a:pPr lvl="1"/>
            <a:r>
              <a:rPr lang="en-US" altLang="zh-C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mask</a:t>
            </a:r>
          </a:p>
          <a:p>
            <a:pPr lvl="1"/>
            <a:r>
              <a:rPr lang="en-US" altLang="zh-CN" sz="24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map</a:t>
            </a:r>
          </a:p>
          <a:p>
            <a:pPr lvl="1"/>
            <a:endParaRPr lang="en-US" altLang="zh-CN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local tasks: </a:t>
            </a:r>
            <a:br>
              <a:rPr lang="en-US" altLang="zh-CN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RME given sparse sensor data</a:t>
            </a:r>
            <a:b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building info.</a:t>
            </a:r>
            <a:endParaRPr lang="en-US" sz="2400" i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i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/>
            <a:r>
              <a:rPr lang="en-US" sz="2000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</a:t>
            </a:r>
            <a:r>
              <a:rPr lang="en-US" sz="2000" b="1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r>
              <a:rPr lang="en-US" sz="2000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adjacent regions.</a:t>
            </a:r>
          </a:p>
          <a:p>
            <a:pPr marL="400050"/>
            <a:r>
              <a:rPr lang="en-US" sz="2000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trimmed local outputs for global RME.</a:t>
            </a:r>
            <a:endParaRPr lang="en-US" sz="2000" i="0" kern="0" dirty="0">
              <a:solidFill>
                <a:schemeClr val="tx1"/>
              </a:solidFill>
              <a:latin typeface="+mj-lt"/>
            </a:endParaRPr>
          </a:p>
          <a:p>
            <a:pPr lvl="1"/>
            <a:endParaRPr lang="en-US" sz="2000" i="0" kern="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89A48-EFB6-E8EE-F77A-B22B1230C871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 err="1"/>
              <a:t>Weishan</a:t>
            </a:r>
            <a:r>
              <a:rPr lang="en-US" sz="1200" i="0" dirty="0"/>
              <a:t> Zhang, Yue Wang, </a:t>
            </a:r>
            <a:r>
              <a:rPr lang="en-US" sz="1200" i="0" dirty="0" err="1"/>
              <a:t>Lingjia</a:t>
            </a:r>
            <a:r>
              <a:rPr lang="en-US" sz="1200" i="0" dirty="0"/>
              <a:t> Liu, </a:t>
            </a:r>
            <a:r>
              <a:rPr lang="en-US" sz="1200" i="0" dirty="0" err="1"/>
              <a:t>Zhi</a:t>
            </a:r>
            <a:r>
              <a:rPr lang="zh-CN" altLang="en-US" sz="1200" i="0" dirty="0"/>
              <a:t> </a:t>
            </a:r>
            <a:r>
              <a:rPr lang="en-US" sz="1200" i="0" dirty="0"/>
              <a:t>Tian, “</a:t>
            </a:r>
            <a:r>
              <a:rPr lang="en-US" sz="1200" i="0" dirty="0" err="1"/>
              <a:t>FedRME</a:t>
            </a:r>
            <a:r>
              <a:rPr lang="en-US" sz="1200" i="0" dirty="0"/>
              <a:t>: Federated Learning for Enhanced Distributed </a:t>
            </a:r>
            <a:r>
              <a:rPr lang="en-US" sz="1200" i="0" dirty="0" err="1"/>
              <a:t>Radiomap</a:t>
            </a:r>
            <a:r>
              <a:rPr lang="en-US" sz="1200" i="0" dirty="0"/>
              <a:t> Estimation,” in 2024 IEEE 100th Vehicular Technology Conference (VTC2024-fall). IEEE, 2024.</a:t>
            </a: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64C74B88-7B17-C99B-0988-E8358B2EE4EF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4314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527D6-CF5A-A1D7-4B49-4BA4060A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Simulation Results</a:t>
            </a:r>
            <a:endParaRPr lang="zh-CN" altLang="en-US" dirty="0"/>
          </a:p>
        </p:txBody>
      </p:sp>
      <p:pic>
        <p:nvPicPr>
          <p:cNvPr id="5" name="内容占位符 4" descr="图表, 折线图&#10;&#10;描述已自动生成">
            <a:extLst>
              <a:ext uri="{FF2B5EF4-FFF2-40B4-BE49-F238E27FC236}">
                <a16:creationId xmlns:a16="http://schemas.microsoft.com/office/drawing/2014/main" id="{1D579B27-4F2C-F2C8-9190-8B9D59C80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354"/>
            <a:ext cx="5372202" cy="2985339"/>
          </a:xfr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3F8567EA-E198-F8B7-7CB6-54BC182BE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8" y="2043353"/>
            <a:ext cx="5273630" cy="2978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99273C-4172-36C1-E852-6CD94822C0DD}"/>
              </a:ext>
            </a:extLst>
          </p:cNvPr>
          <p:cNvSpPr txBox="1"/>
          <p:nvPr/>
        </p:nvSpPr>
        <p:spPr>
          <a:xfrm>
            <a:off x="599926" y="5274129"/>
            <a:ext cx="498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+mj-lt"/>
              </a:rPr>
              <a:t>Trained with sufficient training data </a:t>
            </a:r>
            <a:r>
              <a:rPr lang="en-US" b="1" i="0" dirty="0">
                <a:latin typeface="+mj-lt"/>
              </a:rPr>
              <a:t>(20k training)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22D15-396E-C690-94D2-EA63C1F51208}"/>
              </a:ext>
            </a:extLst>
          </p:cNvPr>
          <p:cNvSpPr txBox="1"/>
          <p:nvPr/>
        </p:nvSpPr>
        <p:spPr>
          <a:xfrm>
            <a:off x="6598086" y="5274129"/>
            <a:ext cx="460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+mj-lt"/>
              </a:rPr>
              <a:t>Trained with limited training data </a:t>
            </a:r>
            <a:r>
              <a:rPr lang="en-US" b="1" i="0" dirty="0">
                <a:latin typeface="+mj-lt"/>
              </a:rPr>
              <a:t>(1k training)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FCE9F-71F8-4BBE-B243-7E4B1BD5D4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11</a:t>
            </a:fld>
            <a:endParaRPr lang="zh-CN" altLang="en-US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333A-4A7C-924A-DC89-99CF07B4D50F}"/>
              </a:ext>
            </a:extLst>
          </p:cNvPr>
          <p:cNvSpPr txBox="1"/>
          <p:nvPr/>
        </p:nvSpPr>
        <p:spPr>
          <a:xfrm>
            <a:off x="406400" y="1394965"/>
            <a:ext cx="6490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latin typeface="+mj-lt"/>
              </a:rPr>
              <a:t>RMSE vs sensor volume </a:t>
            </a:r>
            <a:r>
              <a:rPr lang="en-US" sz="2400" i="0" dirty="0">
                <a:latin typeface="+mj-lt"/>
              </a:rPr>
              <a:t>(1000 testing instances)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0BA9C8B2-4AA1-8CFD-DD5A-72616EED1CB5}"/>
              </a:ext>
            </a:extLst>
          </p:cNvPr>
          <p:cNvSpPr txBox="1"/>
          <p:nvPr/>
        </p:nvSpPr>
        <p:spPr>
          <a:xfrm>
            <a:off x="599926" y="5643461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C00000"/>
                </a:solidFill>
                <a:latin typeface="+mj-lt"/>
              </a:rPr>
              <a:t>Comparable </a:t>
            </a:r>
            <a:r>
              <a:rPr lang="en-US" i="0" dirty="0">
                <a:latin typeface="+mj-lt"/>
              </a:rPr>
              <a:t>RMSE to centralized learning</a:t>
            </a:r>
          </a:p>
          <a:p>
            <a:r>
              <a:rPr lang="en-US" i="0" dirty="0">
                <a:latin typeface="+mj-lt"/>
              </a:rPr>
              <a:t>Outperforming the standalone method</a:t>
            </a:r>
            <a:r>
              <a:rPr lang="en-US" i="0" dirty="0">
                <a:solidFill>
                  <a:srgbClr val="C00000"/>
                </a:solidFill>
                <a:latin typeface="+mj-lt"/>
              </a:rPr>
              <a:t>.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74426E9-003E-F948-DDDF-9A6925AB8239}"/>
              </a:ext>
            </a:extLst>
          </p:cNvPr>
          <p:cNvSpPr txBox="1"/>
          <p:nvPr/>
        </p:nvSpPr>
        <p:spPr>
          <a:xfrm>
            <a:off x="7093680" y="5837464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C00000"/>
                </a:solidFill>
                <a:latin typeface="+mj-lt"/>
              </a:rPr>
              <a:t>Apparently outperforms all baselines</a:t>
            </a:r>
          </a:p>
        </p:txBody>
      </p:sp>
    </p:spTree>
    <p:extLst>
      <p:ext uri="{BB962C8B-B14F-4D97-AF65-F5344CB8AC3E}">
        <p14:creationId xmlns:p14="http://schemas.microsoft.com/office/powerpoint/2010/main" val="313579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Simulation</a:t>
            </a:r>
            <a:endParaRPr lang="zh-CN" altLang="en-US"/>
          </a:p>
        </p:txBody>
      </p:sp>
      <p:pic>
        <p:nvPicPr>
          <p:cNvPr id="5" name="内容占位符 4" descr="表格&#10;&#10;中度可信度描述已自动生成">
            <a:extLst>
              <a:ext uri="{FF2B5EF4-FFF2-40B4-BE49-F238E27FC236}">
                <a16:creationId xmlns:a16="http://schemas.microsoft.com/office/drawing/2014/main" id="{3DB553A5-754C-E3D6-5CAC-A19BE575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7" y="1883565"/>
            <a:ext cx="9758650" cy="412884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8D295-8E20-37BA-39E0-27982E86D4E1}"/>
              </a:ext>
            </a:extLst>
          </p:cNvPr>
          <p:cNvSpPr txBox="1"/>
          <p:nvPr/>
        </p:nvSpPr>
        <p:spPr>
          <a:xfrm>
            <a:off x="10298687" y="2830286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+mj-lt"/>
              </a:rPr>
              <a:t>Fewer </a:t>
            </a:r>
          </a:p>
          <a:p>
            <a:pPr algn="ctr"/>
            <a:r>
              <a:rPr lang="en-US" i="0" dirty="0">
                <a:latin typeface="+mj-lt"/>
              </a:rPr>
              <a:t>sensors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6E325-5E3F-66BC-1DBC-CA4313031D21}"/>
              </a:ext>
            </a:extLst>
          </p:cNvPr>
          <p:cNvSpPr txBox="1"/>
          <p:nvPr/>
        </p:nvSpPr>
        <p:spPr>
          <a:xfrm>
            <a:off x="10298688" y="4925004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+mj-lt"/>
              </a:rPr>
              <a:t>More </a:t>
            </a:r>
          </a:p>
          <a:p>
            <a:pPr algn="ctr"/>
            <a:r>
              <a:rPr lang="en-US" i="0" dirty="0">
                <a:latin typeface="+mj-lt"/>
              </a:rPr>
              <a:t>sensors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49C9B-8E8F-E4D6-6F00-D8CD9D4291D7}"/>
              </a:ext>
            </a:extLst>
          </p:cNvPr>
          <p:cNvSpPr txBox="1"/>
          <p:nvPr/>
        </p:nvSpPr>
        <p:spPr>
          <a:xfrm>
            <a:off x="406400" y="1438310"/>
            <a:ext cx="833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latin typeface="+mj-lt"/>
              </a:rPr>
              <a:t>Example output of different RME methods (1k training data):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12</a:t>
            </a:fld>
            <a:endParaRPr lang="zh-CN" altLang="en-US">
              <a:latin typeface="+mj-lt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ED76D00D-DCDF-3039-18B5-87E6C7CACCC4}"/>
              </a:ext>
            </a:extLst>
          </p:cNvPr>
          <p:cNvSpPr txBox="1"/>
          <p:nvPr/>
        </p:nvSpPr>
        <p:spPr>
          <a:xfrm>
            <a:off x="2288018" y="6164808"/>
            <a:ext cx="727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 err="1">
                <a:solidFill>
                  <a:srgbClr val="C00000"/>
                </a:solidFill>
                <a:latin typeface="+mj-lt"/>
              </a:rPr>
              <a:t>FedRME</a:t>
            </a:r>
            <a:r>
              <a:rPr lang="en-US" sz="2000" i="0" dirty="0">
                <a:solidFill>
                  <a:srgbClr val="C00000"/>
                </a:solidFill>
                <a:latin typeface="+mj-lt"/>
              </a:rPr>
              <a:t> gives more reasonable estimates, especially around the Tx  </a:t>
            </a:r>
          </a:p>
        </p:txBody>
      </p:sp>
    </p:spTree>
    <p:extLst>
      <p:ext uri="{BB962C8B-B14F-4D97-AF65-F5344CB8AC3E}">
        <p14:creationId xmlns:p14="http://schemas.microsoft.com/office/powerpoint/2010/main" val="35950960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05D1D-64FB-7C00-48FB-FE753C44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Physics-inspired distributed RME: Challenge</a:t>
            </a:r>
            <a:endParaRPr lang="zh-CN" alt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F18E2-8AA8-63E3-39EF-4570D0E4AB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2E687D-5804-8325-A4DC-BDEDD0DE6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6"/>
          <a:stretch/>
        </p:blipFill>
        <p:spPr>
          <a:xfrm>
            <a:off x="5423709" y="1187604"/>
            <a:ext cx="6480033" cy="5213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2DCD2C-3726-9025-0114-C649B33AD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3" y="1855261"/>
            <a:ext cx="1438479" cy="14384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76430-6F94-1C00-3C06-B2FEF040522A}"/>
              </a:ext>
            </a:extLst>
          </p:cNvPr>
          <p:cNvSpPr txBox="1"/>
          <p:nvPr/>
        </p:nvSpPr>
        <p:spPr>
          <a:xfrm>
            <a:off x="2061275" y="4246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D76E-9E1A-10D8-9622-09B5D9B84376}"/>
              </a:ext>
            </a:extLst>
          </p:cNvPr>
          <p:cNvSpPr txBox="1"/>
          <p:nvPr/>
        </p:nvSpPr>
        <p:spPr>
          <a:xfrm>
            <a:off x="2061275" y="35491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18A63E37-0F3C-BA16-D277-7B7F17654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08" y="3520884"/>
            <a:ext cx="1438479" cy="1438479"/>
          </a:xfrm>
          <a:prstGeom prst="rect">
            <a:avLst/>
          </a:prstGeom>
        </p:spPr>
      </p:pic>
      <p:pic>
        <p:nvPicPr>
          <p:cNvPr id="8" name="Picture 7" descr="A black and white image of a room with many squares&#10;&#10;Description automatically generated">
            <a:extLst>
              <a:ext uri="{FF2B5EF4-FFF2-40B4-BE49-F238E27FC236}">
                <a16:creationId xmlns:a16="http://schemas.microsoft.com/office/drawing/2014/main" id="{D7C67546-BB26-5E6A-B5E1-7EE681493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" y="1851461"/>
            <a:ext cx="1438479" cy="1438479"/>
          </a:xfrm>
          <a:prstGeom prst="rect">
            <a:avLst/>
          </a:prstGeom>
        </p:spPr>
      </p:pic>
      <p:pic>
        <p:nvPicPr>
          <p:cNvPr id="11" name="Picture 10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FC841FD8-EE54-B2FF-3AC4-D1293F600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" y="3520884"/>
            <a:ext cx="1438479" cy="1438479"/>
          </a:xfrm>
          <a:prstGeom prst="rect">
            <a:avLst/>
          </a:prstGeom>
        </p:spPr>
      </p:pic>
      <p:pic>
        <p:nvPicPr>
          <p:cNvPr id="16" name="Picture 15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FC75ADB0-F026-9AE6-561B-033D5E537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3" y="3520884"/>
            <a:ext cx="1438479" cy="1438479"/>
          </a:xfrm>
          <a:prstGeom prst="rect">
            <a:avLst/>
          </a:prstGeom>
        </p:spPr>
      </p:pic>
      <p:pic>
        <p:nvPicPr>
          <p:cNvPr id="20" name="Picture 19" descr="A black and white image of a falling down building&#10;&#10;Description automatically generated with medium confidence">
            <a:extLst>
              <a:ext uri="{FF2B5EF4-FFF2-40B4-BE49-F238E27FC236}">
                <a16:creationId xmlns:a16="http://schemas.microsoft.com/office/drawing/2014/main" id="{E5980D59-9939-5088-EF92-512C3AD428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08" y="1851461"/>
            <a:ext cx="1438479" cy="1438479"/>
          </a:xfrm>
          <a:prstGeom prst="rect">
            <a:avLst/>
          </a:prstGeom>
        </p:spPr>
      </p:pic>
      <p:pic>
        <p:nvPicPr>
          <p:cNvPr id="22" name="Picture 21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BA0B824D-1646-0F3C-ACE7-AA6BDBFEE0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1" y="5190307"/>
            <a:ext cx="1438479" cy="1438479"/>
          </a:xfrm>
          <a:prstGeom prst="rect">
            <a:avLst/>
          </a:prstGeom>
        </p:spPr>
      </p:pic>
      <p:pic>
        <p:nvPicPr>
          <p:cNvPr id="24" name="Picture 23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1B797268-3061-3F9F-4432-0E8EFA7DC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97" y="5174712"/>
            <a:ext cx="1438479" cy="1438479"/>
          </a:xfrm>
          <a:prstGeom prst="rect">
            <a:avLst/>
          </a:prstGeom>
        </p:spPr>
      </p:pic>
      <p:pic>
        <p:nvPicPr>
          <p:cNvPr id="26" name="Picture 25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F167E26D-3826-4EBD-A233-C37A1F1827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" y="5190307"/>
            <a:ext cx="1438479" cy="143847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7A6046-80C8-D538-06B8-15CA6345C339}"/>
              </a:ext>
            </a:extLst>
          </p:cNvPr>
          <p:cNvSpPr txBox="1">
            <a:spLocks/>
          </p:cNvSpPr>
          <p:nvPr/>
        </p:nvSpPr>
        <p:spPr bwMode="auto">
          <a:xfrm>
            <a:off x="13061" y="1019977"/>
            <a:ext cx="6718300" cy="202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Heterogeneous local tasks: </a:t>
            </a:r>
            <a:br>
              <a:rPr lang="en-US" altLang="zh-CN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RME only given sparse sensor data and TX location.</a:t>
            </a:r>
            <a:endParaRPr lang="en-US" sz="2000" i="0" kern="0" dirty="0">
              <a:solidFill>
                <a:schemeClr val="tx1"/>
              </a:solidFill>
              <a:latin typeface="+mj-lt"/>
            </a:endParaRPr>
          </a:p>
          <a:p>
            <a:pPr lvl="1"/>
            <a:endParaRPr lang="en-US" sz="2000" i="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05026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Physics-inspired distributed RME: Motivation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EB544-917D-C960-B021-38580E0076D7}"/>
              </a:ext>
            </a:extLst>
          </p:cNvPr>
          <p:cNvSpPr txBox="1"/>
          <p:nvPr/>
        </p:nvSpPr>
        <p:spPr>
          <a:xfrm>
            <a:off x="2165449" y="5455659"/>
            <a:ext cx="9005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rgbClr val="0000D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Received Signal Power (dB) =free space path loss + shadow fading + Rayleigh fading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609655-6DDF-168A-A9B6-1D79977F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890" y="1199150"/>
            <a:ext cx="8198605" cy="40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278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85584-57F1-E1D6-65B4-AF2C73DE6F4A}"/>
              </a:ext>
            </a:extLst>
          </p:cNvPr>
          <p:cNvSpPr txBox="1"/>
          <p:nvPr/>
        </p:nvSpPr>
        <p:spPr>
          <a:xfrm>
            <a:off x="1715632" y="1019159"/>
            <a:ext cx="682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Signal Power (dB) =</a:t>
            </a:r>
            <a:r>
              <a:rPr lang="en-US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space path loss 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fading </a:t>
            </a:r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7260C0-9E12-F32E-88D3-0A3010706D71}"/>
              </a:ext>
            </a:extLst>
          </p:cNvPr>
          <p:cNvCxnSpPr/>
          <p:nvPr/>
        </p:nvCxnSpPr>
        <p:spPr>
          <a:xfrm flipH="1">
            <a:off x="3597442" y="1388491"/>
            <a:ext cx="1864895" cy="52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3FD90E-7716-21BA-0360-056B54B67707}"/>
              </a:ext>
            </a:extLst>
          </p:cNvPr>
          <p:cNvSpPr txBox="1"/>
          <p:nvPr/>
        </p:nvSpPr>
        <p:spPr>
          <a:xfrm>
            <a:off x="1213866" y="2493179"/>
            <a:ext cx="3853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part for each client for FL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0BD96-2746-4A3C-1D5F-A430DF6D5639}"/>
              </a:ext>
            </a:extLst>
          </p:cNvPr>
          <p:cNvSpPr txBox="1"/>
          <p:nvPr/>
        </p:nvSpPr>
        <p:spPr>
          <a:xfrm>
            <a:off x="7728581" y="2024922"/>
            <a:ext cx="4079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part for each client for FL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45E446-8385-0D31-AF4E-4BB58699C9CE}"/>
              </a:ext>
            </a:extLst>
          </p:cNvPr>
          <p:cNvCxnSpPr>
            <a:cxnSpLocks/>
          </p:cNvCxnSpPr>
          <p:nvPr/>
        </p:nvCxnSpPr>
        <p:spPr>
          <a:xfrm>
            <a:off x="6974691" y="1376459"/>
            <a:ext cx="1291004" cy="532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AB1625-2039-2368-63DD-C8701BB5CE9F}"/>
              </a:ext>
            </a:extLst>
          </p:cNvPr>
          <p:cNvGrpSpPr/>
          <p:nvPr/>
        </p:nvGrpSpPr>
        <p:grpSpPr>
          <a:xfrm>
            <a:off x="3692091" y="3617509"/>
            <a:ext cx="4993105" cy="2236371"/>
            <a:chOff x="1299411" y="2658979"/>
            <a:chExt cx="4993105" cy="22363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C691F8-5BBA-3805-7828-D50DF64A9D1C}"/>
                </a:ext>
              </a:extLst>
            </p:cNvPr>
            <p:cNvGrpSpPr/>
            <p:nvPr/>
          </p:nvGrpSpPr>
          <p:grpSpPr>
            <a:xfrm>
              <a:off x="1528011" y="3188368"/>
              <a:ext cx="1816041" cy="878305"/>
              <a:chOff x="1528011" y="3188368"/>
              <a:chExt cx="1816041" cy="878305"/>
            </a:xfrm>
          </p:grpSpPr>
          <p:sp>
            <p:nvSpPr>
              <p:cNvPr id="18" name="Trapezoid 17">
                <a:extLst>
                  <a:ext uri="{FF2B5EF4-FFF2-40B4-BE49-F238E27FC236}">
                    <a16:creationId xmlns:a16="http://schemas.microsoft.com/office/drawing/2014/main" id="{9F561544-C9CD-2622-E28E-59A42387B7C6}"/>
                  </a:ext>
                </a:extLst>
              </p:cNvPr>
              <p:cNvSpPr/>
              <p:nvPr/>
            </p:nvSpPr>
            <p:spPr>
              <a:xfrm rot="5400000">
                <a:off x="1479884" y="3236495"/>
                <a:ext cx="878305" cy="78205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rapezoid 18">
                <a:extLst>
                  <a:ext uri="{FF2B5EF4-FFF2-40B4-BE49-F238E27FC236}">
                    <a16:creationId xmlns:a16="http://schemas.microsoft.com/office/drawing/2014/main" id="{91871323-3DDD-B50B-456D-93E7BB275941}"/>
                  </a:ext>
                </a:extLst>
              </p:cNvPr>
              <p:cNvSpPr/>
              <p:nvPr/>
            </p:nvSpPr>
            <p:spPr>
              <a:xfrm rot="16200000">
                <a:off x="2513873" y="3236495"/>
                <a:ext cx="878305" cy="78205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E51E28-B3AF-3980-C2E0-84BAA1D98BF5}"/>
                </a:ext>
              </a:extLst>
            </p:cNvPr>
            <p:cNvGrpSpPr/>
            <p:nvPr/>
          </p:nvGrpSpPr>
          <p:grpSpPr>
            <a:xfrm>
              <a:off x="4162675" y="3188369"/>
              <a:ext cx="1816041" cy="878305"/>
              <a:chOff x="1528011" y="3188368"/>
              <a:chExt cx="1816041" cy="878305"/>
            </a:xfrm>
          </p:grpSpPr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FFFF169C-6230-2B53-E2F3-01BE11799F08}"/>
                  </a:ext>
                </a:extLst>
              </p:cNvPr>
              <p:cNvSpPr/>
              <p:nvPr/>
            </p:nvSpPr>
            <p:spPr>
              <a:xfrm rot="5400000">
                <a:off x="1479884" y="3236495"/>
                <a:ext cx="878305" cy="78205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rapezoid 16">
                <a:extLst>
                  <a:ext uri="{FF2B5EF4-FFF2-40B4-BE49-F238E27FC236}">
                    <a16:creationId xmlns:a16="http://schemas.microsoft.com/office/drawing/2014/main" id="{CD425C27-A3A1-C338-CB1D-090363869A9C}"/>
                  </a:ext>
                </a:extLst>
              </p:cNvPr>
              <p:cNvSpPr/>
              <p:nvPr/>
            </p:nvSpPr>
            <p:spPr>
              <a:xfrm rot="16200000">
                <a:off x="2513873" y="3236495"/>
                <a:ext cx="878305" cy="78205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9892AD-67D1-B44C-5ACA-E3F336D882CE}"/>
                </a:ext>
              </a:extLst>
            </p:cNvPr>
            <p:cNvSpPr/>
            <p:nvPr/>
          </p:nvSpPr>
          <p:spPr>
            <a:xfrm>
              <a:off x="1299411" y="2658979"/>
              <a:ext cx="4993105" cy="18528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EF77E5-5275-302D-2E4F-BCF38686ACAD}"/>
                </a:ext>
              </a:extLst>
            </p:cNvPr>
            <p:cNvSpPr txBox="1"/>
            <p:nvPr/>
          </p:nvSpPr>
          <p:spPr>
            <a:xfrm>
              <a:off x="3392430" y="4526018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Cloud 19">
            <a:extLst>
              <a:ext uri="{FF2B5EF4-FFF2-40B4-BE49-F238E27FC236}">
                <a16:creationId xmlns:a16="http://schemas.microsoft.com/office/drawing/2014/main" id="{34995EE3-95B6-94B8-1B81-4D60CFD0A72B}"/>
              </a:ext>
            </a:extLst>
          </p:cNvPr>
          <p:cNvSpPr/>
          <p:nvPr/>
        </p:nvSpPr>
        <p:spPr>
          <a:xfrm>
            <a:off x="3726097" y="3785952"/>
            <a:ext cx="2492629" cy="1698596"/>
          </a:xfrm>
          <a:prstGeom prst="cloud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1F99E4-E164-77FE-41E8-31C8A420DD60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3392624" y="2893289"/>
            <a:ext cx="1579788" cy="98978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loud 21">
            <a:extLst>
              <a:ext uri="{FF2B5EF4-FFF2-40B4-BE49-F238E27FC236}">
                <a16:creationId xmlns:a16="http://schemas.microsoft.com/office/drawing/2014/main" id="{B629036F-57AC-0119-A2FD-4162E02F62DD}"/>
              </a:ext>
            </a:extLst>
          </p:cNvPr>
          <p:cNvSpPr/>
          <p:nvPr/>
        </p:nvSpPr>
        <p:spPr>
          <a:xfrm>
            <a:off x="6200993" y="3785952"/>
            <a:ext cx="2492629" cy="1698596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E3EFCE-67B6-CF0C-921E-ED3F1ADB437A}"/>
              </a:ext>
            </a:extLst>
          </p:cNvPr>
          <p:cNvCxnSpPr>
            <a:cxnSpLocks/>
            <a:stCxn id="22" idx="3"/>
            <a:endCxn id="9" idx="2"/>
          </p:cNvCxnSpPr>
          <p:nvPr/>
        </p:nvCxnSpPr>
        <p:spPr>
          <a:xfrm flipV="1">
            <a:off x="7447308" y="2425032"/>
            <a:ext cx="2321255" cy="1458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urple square with a small dot&#10;&#10;Description automatically generated">
            <a:extLst>
              <a:ext uri="{FF2B5EF4-FFF2-40B4-BE49-F238E27FC236}">
                <a16:creationId xmlns:a16="http://schemas.microsoft.com/office/drawing/2014/main" id="{AD31EA61-77E9-CBD3-D0FF-B34570947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81" y="4649899"/>
            <a:ext cx="1740986" cy="1740986"/>
          </a:xfrm>
          <a:prstGeom prst="rect">
            <a:avLst/>
          </a:prstGeom>
        </p:spPr>
      </p:pic>
      <p:pic>
        <p:nvPicPr>
          <p:cNvPr id="26" name="Picture 25" descr="A purple background with yellow dots&#10;&#10;Description automatically generated">
            <a:extLst>
              <a:ext uri="{FF2B5EF4-FFF2-40B4-BE49-F238E27FC236}">
                <a16:creationId xmlns:a16="http://schemas.microsoft.com/office/drawing/2014/main" id="{1CD3D006-23AC-9488-37CC-A234F0E5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81" y="2865843"/>
            <a:ext cx="1740986" cy="1740986"/>
          </a:xfrm>
          <a:prstGeom prst="rect">
            <a:avLst/>
          </a:prstGeom>
        </p:spPr>
      </p:pic>
      <p:pic>
        <p:nvPicPr>
          <p:cNvPr id="27" name="Picture 26" descr="A green and purple background with black squares&#10;&#10;Description automatically generated">
            <a:extLst>
              <a:ext uri="{FF2B5EF4-FFF2-40B4-BE49-F238E27FC236}">
                <a16:creationId xmlns:a16="http://schemas.microsoft.com/office/drawing/2014/main" id="{E71D0005-0081-D51E-C040-AC393CCF3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820" y="3733158"/>
            <a:ext cx="1621563" cy="1621563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FE851B35-CC7C-7106-705F-B0AB5972B47C}"/>
              </a:ext>
            </a:extLst>
          </p:cNvPr>
          <p:cNvSpPr/>
          <p:nvPr/>
        </p:nvSpPr>
        <p:spPr>
          <a:xfrm>
            <a:off x="2878507" y="4495224"/>
            <a:ext cx="637674" cy="37717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C00700A-E410-6C1D-BC1B-5524F755D9BC}"/>
              </a:ext>
            </a:extLst>
          </p:cNvPr>
          <p:cNvSpPr/>
          <p:nvPr/>
        </p:nvSpPr>
        <p:spPr>
          <a:xfrm>
            <a:off x="8926380" y="4495224"/>
            <a:ext cx="637674" cy="37717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16AF7B-1EF9-F14F-475E-CE8032BCC823}"/>
              </a:ext>
            </a:extLst>
          </p:cNvPr>
          <p:cNvSpPr txBox="1"/>
          <p:nvPr/>
        </p:nvSpPr>
        <p:spPr>
          <a:xfrm>
            <a:off x="0" y="6299810"/>
            <a:ext cx="336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M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easurements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Tx location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2F223A-A52A-B6AA-8402-02967DC7A502}"/>
              </a:ext>
            </a:extLst>
          </p:cNvPr>
          <p:cNvSpPr txBox="1"/>
          <p:nvPr/>
        </p:nvSpPr>
        <p:spPr>
          <a:xfrm>
            <a:off x="9245217" y="5470372"/>
            <a:ext cx="291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Estimated radio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B016E3-4AD7-A2C4-4E64-D4E79C47EE5E}"/>
                  </a:ext>
                </a:extLst>
              </p:cNvPr>
              <p:cNvSpPr txBox="1"/>
              <p:nvPr/>
            </p:nvSpPr>
            <p:spPr>
              <a:xfrm>
                <a:off x="4533427" y="4959560"/>
                <a:ext cx="7379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𝑐𝑜𝑚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B016E3-4AD7-A2C4-4E64-D4E79C47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427" y="4959560"/>
                <a:ext cx="737959" cy="369332"/>
              </a:xfrm>
              <a:prstGeom prst="rect">
                <a:avLst/>
              </a:prstGeom>
              <a:blipFill>
                <a:blip r:embed="rId6"/>
                <a:stretch>
                  <a:fillRect l="-1016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9AB838-4BAC-D8DB-0C8B-2DED7BE34376}"/>
                  </a:ext>
                </a:extLst>
              </p:cNvPr>
              <p:cNvSpPr txBox="1"/>
              <p:nvPr/>
            </p:nvSpPr>
            <p:spPr>
              <a:xfrm>
                <a:off x="7111132" y="4933732"/>
                <a:ext cx="6530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9AB838-4BAC-D8DB-0C8B-2DED7BE34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132" y="4933732"/>
                <a:ext cx="653064" cy="369332"/>
              </a:xfrm>
              <a:prstGeom prst="rect">
                <a:avLst/>
              </a:prstGeom>
              <a:blipFill>
                <a:blip r:embed="rId7"/>
                <a:stretch>
                  <a:fillRect l="-11538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81BE971-C2D7-F416-E34F-D1741DBD18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03" y="1938994"/>
            <a:ext cx="5108853" cy="426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357801D-7AB6-D5A7-2C8F-D4E92AA5CEB7}"/>
                  </a:ext>
                </a:extLst>
              </p:cNvPr>
              <p:cNvSpPr txBox="1"/>
              <p:nvPr/>
            </p:nvSpPr>
            <p:spPr>
              <a:xfrm>
                <a:off x="-154238" y="3548492"/>
                <a:ext cx="13912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𝚽</m:t>
                      </m:r>
                      <m: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1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1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357801D-7AB6-D5A7-2C8F-D4E92AA5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238" y="3548492"/>
                <a:ext cx="1391276" cy="369332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058183A-E60E-852F-DF19-D4BBF5DEEAEA}"/>
                  </a:ext>
                </a:extLst>
              </p:cNvPr>
              <p:cNvSpPr txBox="1"/>
              <p:nvPr/>
            </p:nvSpPr>
            <p:spPr>
              <a:xfrm>
                <a:off x="212034" y="5412023"/>
                <a:ext cx="6727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𝑇𝑋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058183A-E60E-852F-DF19-D4BBF5DE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34" y="5412023"/>
                <a:ext cx="6727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411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0" grpId="0" animBg="1"/>
      <p:bldP spid="22" grpId="0" animBg="1"/>
      <p:bldP spid="28" grpId="0" animBg="1"/>
      <p:bldP spid="29" grpId="0" animBg="1"/>
      <p:bldP spid="30" grpId="0"/>
      <p:bldP spid="31" grpId="0"/>
      <p:bldP spid="33" grpId="0"/>
      <p:bldP spid="34" grpId="0"/>
      <p:bldP spid="39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CA5000-A576-093D-4266-1686C15B3F3D}"/>
              </a:ext>
            </a:extLst>
          </p:cNvPr>
          <p:cNvSpPr/>
          <p:nvPr/>
        </p:nvSpPr>
        <p:spPr bwMode="auto">
          <a:xfrm>
            <a:off x="-550552" y="309926"/>
            <a:ext cx="13504984" cy="71510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7079968-0D64-0D71-14F5-876419B31DEC}"/>
              </a:ext>
            </a:extLst>
          </p:cNvPr>
          <p:cNvSpPr txBox="1"/>
          <p:nvPr/>
        </p:nvSpPr>
        <p:spPr>
          <a:xfrm>
            <a:off x="5635896" y="635904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Client </a:t>
            </a:r>
            <a:r>
              <a:rPr lang="en-US" altLang="zh-CN" i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i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CE5DC21-A2C1-C791-1322-575579D032D8}"/>
              </a:ext>
            </a:extLst>
          </p:cNvPr>
          <p:cNvGrpSpPr/>
          <p:nvPr/>
        </p:nvGrpSpPr>
        <p:grpSpPr>
          <a:xfrm>
            <a:off x="3868805" y="4934136"/>
            <a:ext cx="3862689" cy="1397007"/>
            <a:chOff x="416586" y="3875065"/>
            <a:chExt cx="4993105" cy="1852863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EEF189C7-BEA7-768B-CB9F-E9BEFA366F68}"/>
                </a:ext>
              </a:extLst>
            </p:cNvPr>
            <p:cNvGrpSpPr/>
            <p:nvPr/>
          </p:nvGrpSpPr>
          <p:grpSpPr>
            <a:xfrm>
              <a:off x="645186" y="4404454"/>
              <a:ext cx="1816041" cy="878305"/>
              <a:chOff x="1528011" y="3188368"/>
              <a:chExt cx="1816041" cy="878305"/>
            </a:xfrm>
          </p:grpSpPr>
          <p:sp>
            <p:nvSpPr>
              <p:cNvPr id="193" name="Trapezoid 192">
                <a:extLst>
                  <a:ext uri="{FF2B5EF4-FFF2-40B4-BE49-F238E27FC236}">
                    <a16:creationId xmlns:a16="http://schemas.microsoft.com/office/drawing/2014/main" id="{60FCAA62-6587-A68C-8E1D-54D77B857D48}"/>
                  </a:ext>
                </a:extLst>
              </p:cNvPr>
              <p:cNvSpPr/>
              <p:nvPr/>
            </p:nvSpPr>
            <p:spPr>
              <a:xfrm rot="5400000">
                <a:off x="1479884" y="3236495"/>
                <a:ext cx="878305" cy="782052"/>
              </a:xfrm>
              <a:prstGeom prst="trapezoi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Trapezoid 193">
                <a:extLst>
                  <a:ext uri="{FF2B5EF4-FFF2-40B4-BE49-F238E27FC236}">
                    <a16:creationId xmlns:a16="http://schemas.microsoft.com/office/drawing/2014/main" id="{7DBB72A0-A65A-D11F-FC67-9BC92B883A63}"/>
                  </a:ext>
                </a:extLst>
              </p:cNvPr>
              <p:cNvSpPr/>
              <p:nvPr/>
            </p:nvSpPr>
            <p:spPr>
              <a:xfrm rot="16200000">
                <a:off x="2513873" y="3236495"/>
                <a:ext cx="878305" cy="782052"/>
              </a:xfrm>
              <a:prstGeom prst="trapezoi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3FCFA2C-9A7D-C9FF-C9E0-1D36CC1B01D8}"/>
                </a:ext>
              </a:extLst>
            </p:cNvPr>
            <p:cNvSpPr/>
            <p:nvPr/>
          </p:nvSpPr>
          <p:spPr>
            <a:xfrm>
              <a:off x="416586" y="3875065"/>
              <a:ext cx="4993105" cy="1852863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460CF4B0-EFD8-33D6-5E8E-02572AE935C2}"/>
              </a:ext>
            </a:extLst>
          </p:cNvPr>
          <p:cNvSpPr txBox="1"/>
          <p:nvPr/>
        </p:nvSpPr>
        <p:spPr>
          <a:xfrm>
            <a:off x="7740494" y="549269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…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B41565D-45E7-74E5-0A74-DA6915DC6EAF}"/>
              </a:ext>
            </a:extLst>
          </p:cNvPr>
          <p:cNvGrpSpPr/>
          <p:nvPr/>
        </p:nvGrpSpPr>
        <p:grpSpPr>
          <a:xfrm>
            <a:off x="6806346" y="1719739"/>
            <a:ext cx="1816041" cy="878305"/>
            <a:chOff x="1528011" y="3188368"/>
            <a:chExt cx="1816041" cy="878305"/>
          </a:xfrm>
        </p:grpSpPr>
        <p:sp>
          <p:nvSpPr>
            <p:cNvPr id="197" name="Trapezoid 196">
              <a:extLst>
                <a:ext uri="{FF2B5EF4-FFF2-40B4-BE49-F238E27FC236}">
                  <a16:creationId xmlns:a16="http://schemas.microsoft.com/office/drawing/2014/main" id="{3D67FD18-6728-23B7-09B8-7F38A5DC6A06}"/>
                </a:ext>
              </a:extLst>
            </p:cNvPr>
            <p:cNvSpPr/>
            <p:nvPr/>
          </p:nvSpPr>
          <p:spPr>
            <a:xfrm rot="5400000">
              <a:off x="1479884" y="3236495"/>
              <a:ext cx="878305" cy="782052"/>
            </a:xfrm>
            <a:prstGeom prst="trapezoi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Trapezoid 197">
              <a:extLst>
                <a:ext uri="{FF2B5EF4-FFF2-40B4-BE49-F238E27FC236}">
                  <a16:creationId xmlns:a16="http://schemas.microsoft.com/office/drawing/2014/main" id="{E5601F18-B5DF-301D-C103-3A3D12713433}"/>
                </a:ext>
              </a:extLst>
            </p:cNvPr>
            <p:cNvSpPr/>
            <p:nvPr/>
          </p:nvSpPr>
          <p:spPr>
            <a:xfrm rot="16200000">
              <a:off x="2513873" y="3236495"/>
              <a:ext cx="878305" cy="782052"/>
            </a:xfrm>
            <a:prstGeom prst="trapezoi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98D1B85-E4DD-E25C-3904-4B5F2FE7A618}"/>
              </a:ext>
            </a:extLst>
          </p:cNvPr>
          <p:cNvGrpSpPr/>
          <p:nvPr/>
        </p:nvGrpSpPr>
        <p:grpSpPr>
          <a:xfrm>
            <a:off x="1049669" y="1296591"/>
            <a:ext cx="1309542" cy="800099"/>
            <a:chOff x="576559" y="228440"/>
            <a:chExt cx="2492629" cy="1698596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70408F6-B1D8-3B7C-551A-646B316CAA1F}"/>
                </a:ext>
              </a:extLst>
            </p:cNvPr>
            <p:cNvGrpSpPr/>
            <p:nvPr/>
          </p:nvGrpSpPr>
          <p:grpSpPr>
            <a:xfrm>
              <a:off x="771153" y="589386"/>
              <a:ext cx="1816041" cy="878305"/>
              <a:chOff x="1528011" y="3188368"/>
              <a:chExt cx="1816041" cy="878305"/>
            </a:xfrm>
          </p:grpSpPr>
          <p:sp>
            <p:nvSpPr>
              <p:cNvPr id="204" name="Trapezoid 203">
                <a:extLst>
                  <a:ext uri="{FF2B5EF4-FFF2-40B4-BE49-F238E27FC236}">
                    <a16:creationId xmlns:a16="http://schemas.microsoft.com/office/drawing/2014/main" id="{B0852C51-905C-3EBF-E5C3-C60DF404563B}"/>
                  </a:ext>
                </a:extLst>
              </p:cNvPr>
              <p:cNvSpPr/>
              <p:nvPr/>
            </p:nvSpPr>
            <p:spPr>
              <a:xfrm rot="5400000">
                <a:off x="1479884" y="3236495"/>
                <a:ext cx="878305" cy="782052"/>
              </a:xfrm>
              <a:prstGeom prst="trapezoi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apezoid 204">
                <a:extLst>
                  <a:ext uri="{FF2B5EF4-FFF2-40B4-BE49-F238E27FC236}">
                    <a16:creationId xmlns:a16="http://schemas.microsoft.com/office/drawing/2014/main" id="{F4CBBE70-EF7F-BC6C-4FFD-E0CF17161E00}"/>
                  </a:ext>
                </a:extLst>
              </p:cNvPr>
              <p:cNvSpPr/>
              <p:nvPr/>
            </p:nvSpPr>
            <p:spPr>
              <a:xfrm rot="16200000">
                <a:off x="2513873" y="3236495"/>
                <a:ext cx="878305" cy="782052"/>
              </a:xfrm>
              <a:prstGeom prst="trapezoi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03" name="Cloud 202">
              <a:extLst>
                <a:ext uri="{FF2B5EF4-FFF2-40B4-BE49-F238E27FC236}">
                  <a16:creationId xmlns:a16="http://schemas.microsoft.com/office/drawing/2014/main" id="{7390FCBC-CC8F-3925-B005-682F7E1BF054}"/>
                </a:ext>
              </a:extLst>
            </p:cNvPr>
            <p:cNvSpPr/>
            <p:nvPr/>
          </p:nvSpPr>
          <p:spPr>
            <a:xfrm>
              <a:off x="576559" y="228440"/>
              <a:ext cx="2492629" cy="1698596"/>
            </a:xfrm>
            <a:prstGeom prst="cloud">
              <a:avLst/>
            </a:prstGeom>
            <a:noFill/>
            <a:ln w="12700" cap="flat" cmpd="sng" algn="ctr">
              <a:solidFill>
                <a:srgbClr val="4472C4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9" name="Rectangle 208">
            <a:extLst>
              <a:ext uri="{FF2B5EF4-FFF2-40B4-BE49-F238E27FC236}">
                <a16:creationId xmlns:a16="http://schemas.microsoft.com/office/drawing/2014/main" id="{0CFFA3C8-1825-CBB2-FC0B-8292CAE27BFA}"/>
              </a:ext>
            </a:extLst>
          </p:cNvPr>
          <p:cNvSpPr/>
          <p:nvPr/>
        </p:nvSpPr>
        <p:spPr>
          <a:xfrm>
            <a:off x="8034873" y="4914703"/>
            <a:ext cx="3862689" cy="1397007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99DE993-BA9D-69A3-BEEB-416AACA5DD9B}"/>
              </a:ext>
            </a:extLst>
          </p:cNvPr>
          <p:cNvSpPr txBox="1"/>
          <p:nvPr/>
        </p:nvSpPr>
        <p:spPr>
          <a:xfrm>
            <a:off x="9699808" y="636841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Client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588BB6C-BC6C-2D24-1DDE-76C86D80C9A5}"/>
              </a:ext>
            </a:extLst>
          </p:cNvPr>
          <p:cNvSpPr/>
          <p:nvPr/>
        </p:nvSpPr>
        <p:spPr>
          <a:xfrm>
            <a:off x="116380" y="814647"/>
            <a:ext cx="3141626" cy="5990932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52481C3-397A-565A-5DB8-13885E754162}"/>
              </a:ext>
            </a:extLst>
          </p:cNvPr>
          <p:cNvGrpSpPr/>
          <p:nvPr/>
        </p:nvGrpSpPr>
        <p:grpSpPr>
          <a:xfrm>
            <a:off x="1836695" y="3319540"/>
            <a:ext cx="1309542" cy="800099"/>
            <a:chOff x="576559" y="228440"/>
            <a:chExt cx="2492629" cy="1698596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88B62DA3-E854-CD2A-268F-E4E13B41F191}"/>
                </a:ext>
              </a:extLst>
            </p:cNvPr>
            <p:cNvGrpSpPr/>
            <p:nvPr/>
          </p:nvGrpSpPr>
          <p:grpSpPr>
            <a:xfrm>
              <a:off x="771153" y="589386"/>
              <a:ext cx="1816041" cy="878305"/>
              <a:chOff x="1528011" y="3188368"/>
              <a:chExt cx="1816041" cy="878305"/>
            </a:xfrm>
          </p:grpSpPr>
          <p:sp>
            <p:nvSpPr>
              <p:cNvPr id="221" name="Trapezoid 220">
                <a:extLst>
                  <a:ext uri="{FF2B5EF4-FFF2-40B4-BE49-F238E27FC236}">
                    <a16:creationId xmlns:a16="http://schemas.microsoft.com/office/drawing/2014/main" id="{05265A97-7CCD-ADF9-7566-0D4308F3258D}"/>
                  </a:ext>
                </a:extLst>
              </p:cNvPr>
              <p:cNvSpPr/>
              <p:nvPr/>
            </p:nvSpPr>
            <p:spPr>
              <a:xfrm rot="5400000">
                <a:off x="1479884" y="3236495"/>
                <a:ext cx="878305" cy="782052"/>
              </a:xfrm>
              <a:prstGeom prst="trapezoi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C1D21227-D4E8-8232-A7B0-F19B39604A15}"/>
                  </a:ext>
                </a:extLst>
              </p:cNvPr>
              <p:cNvSpPr/>
              <p:nvPr/>
            </p:nvSpPr>
            <p:spPr>
              <a:xfrm rot="16200000">
                <a:off x="2513873" y="3236495"/>
                <a:ext cx="878305" cy="782052"/>
              </a:xfrm>
              <a:prstGeom prst="trapezoi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0" name="Cloud 219">
              <a:extLst>
                <a:ext uri="{FF2B5EF4-FFF2-40B4-BE49-F238E27FC236}">
                  <a16:creationId xmlns:a16="http://schemas.microsoft.com/office/drawing/2014/main" id="{09B344F4-501B-9A8A-E0DE-F87EA527E6A4}"/>
                </a:ext>
              </a:extLst>
            </p:cNvPr>
            <p:cNvSpPr/>
            <p:nvPr/>
          </p:nvSpPr>
          <p:spPr>
            <a:xfrm>
              <a:off x="576559" y="228440"/>
              <a:ext cx="2492629" cy="1698596"/>
            </a:xfrm>
            <a:prstGeom prst="cloud">
              <a:avLst/>
            </a:prstGeom>
            <a:noFill/>
            <a:ln w="12700" cap="flat" cmpd="sng" algn="ctr">
              <a:solidFill>
                <a:srgbClr val="70AD47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2F1CC56-F0AC-DC0E-7CFB-56DCA55CB03D}"/>
              </a:ext>
            </a:extLst>
          </p:cNvPr>
          <p:cNvGrpSpPr/>
          <p:nvPr/>
        </p:nvGrpSpPr>
        <p:grpSpPr>
          <a:xfrm>
            <a:off x="312555" y="3319540"/>
            <a:ext cx="1309542" cy="800099"/>
            <a:chOff x="576559" y="228440"/>
            <a:chExt cx="2492629" cy="1698596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3E4D8EF-2445-7987-1735-922204CF138C}"/>
                </a:ext>
              </a:extLst>
            </p:cNvPr>
            <p:cNvGrpSpPr/>
            <p:nvPr/>
          </p:nvGrpSpPr>
          <p:grpSpPr>
            <a:xfrm>
              <a:off x="771153" y="589386"/>
              <a:ext cx="1816041" cy="878305"/>
              <a:chOff x="1528011" y="3188368"/>
              <a:chExt cx="1816041" cy="878305"/>
            </a:xfrm>
          </p:grpSpPr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20F556F5-A9E5-A260-FE25-D7BBE8595D79}"/>
                  </a:ext>
                </a:extLst>
              </p:cNvPr>
              <p:cNvSpPr/>
              <p:nvPr/>
            </p:nvSpPr>
            <p:spPr>
              <a:xfrm rot="5400000">
                <a:off x="1479884" y="3236495"/>
                <a:ext cx="878305" cy="782052"/>
              </a:xfrm>
              <a:prstGeom prst="trapezoi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D8757439-2C60-F8AC-AC00-A29163DA3078}"/>
                  </a:ext>
                </a:extLst>
              </p:cNvPr>
              <p:cNvSpPr/>
              <p:nvPr/>
            </p:nvSpPr>
            <p:spPr>
              <a:xfrm rot="16200000">
                <a:off x="2513873" y="3236495"/>
                <a:ext cx="878305" cy="782052"/>
              </a:xfrm>
              <a:prstGeom prst="trapezoi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5" name="Cloud 224">
              <a:extLst>
                <a:ext uri="{FF2B5EF4-FFF2-40B4-BE49-F238E27FC236}">
                  <a16:creationId xmlns:a16="http://schemas.microsoft.com/office/drawing/2014/main" id="{463050CB-642F-2CE6-C48E-6685C469E7DE}"/>
                </a:ext>
              </a:extLst>
            </p:cNvPr>
            <p:cNvSpPr/>
            <p:nvPr/>
          </p:nvSpPr>
          <p:spPr>
            <a:xfrm>
              <a:off x="576559" y="228440"/>
              <a:ext cx="2492629" cy="1698596"/>
            </a:xfrm>
            <a:prstGeom prst="cloud">
              <a:avLst/>
            </a:prstGeom>
            <a:noFill/>
            <a:ln w="12700" cap="flat" cmpd="sng" algn="ctr">
              <a:solidFill>
                <a:srgbClr val="FF0000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984A1E4-5495-1DA6-D13A-630C45A9A121}"/>
              </a:ext>
            </a:extLst>
          </p:cNvPr>
          <p:cNvCxnSpPr>
            <a:cxnSpLocks/>
          </p:cNvCxnSpPr>
          <p:nvPr/>
        </p:nvCxnSpPr>
        <p:spPr>
          <a:xfrm flipH="1">
            <a:off x="3279522" y="2208091"/>
            <a:ext cx="3456501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198E79D8-366A-F794-866E-C3F90C219989}"/>
              </a:ext>
            </a:extLst>
          </p:cNvPr>
          <p:cNvCxnSpPr>
            <a:cxnSpLocks/>
          </p:cNvCxnSpPr>
          <p:nvPr/>
        </p:nvCxnSpPr>
        <p:spPr>
          <a:xfrm flipH="1">
            <a:off x="3258006" y="5110541"/>
            <a:ext cx="610799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A36A67C-2F5D-9CC2-C5FF-46D5875F5464}"/>
              </a:ext>
            </a:extLst>
          </p:cNvPr>
          <p:cNvCxnSpPr>
            <a:cxnSpLocks/>
          </p:cNvCxnSpPr>
          <p:nvPr/>
        </p:nvCxnSpPr>
        <p:spPr>
          <a:xfrm flipH="1">
            <a:off x="3258006" y="6080781"/>
            <a:ext cx="610799" cy="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4BE2CE9-1500-6EBD-3FB3-E93ADD213A6F}"/>
              </a:ext>
            </a:extLst>
          </p:cNvPr>
          <p:cNvCxnSpPr>
            <a:cxnSpLocks/>
          </p:cNvCxnSpPr>
          <p:nvPr/>
        </p:nvCxnSpPr>
        <p:spPr>
          <a:xfrm flipH="1">
            <a:off x="1245628" y="2096690"/>
            <a:ext cx="189428" cy="427275"/>
          </a:xfrm>
          <a:prstGeom prst="straightConnector1">
            <a:avLst/>
          </a:prstGeom>
          <a:noFill/>
          <a:ln w="1905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A7B9EA65-B39C-080B-85F5-BF47629372D0}"/>
              </a:ext>
            </a:extLst>
          </p:cNvPr>
          <p:cNvSpPr txBox="1"/>
          <p:nvPr/>
        </p:nvSpPr>
        <p:spPr>
          <a:xfrm>
            <a:off x="933901" y="252396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pull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1FA9370-D218-DB89-7761-CB6FA66914F4}"/>
              </a:ext>
            </a:extLst>
          </p:cNvPr>
          <p:cNvSpPr txBox="1"/>
          <p:nvPr/>
        </p:nvSpPr>
        <p:spPr>
          <a:xfrm>
            <a:off x="1991309" y="252396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push</a:t>
            </a:r>
          </a:p>
        </p:txBody>
      </p:sp>
      <p:sp>
        <p:nvSpPr>
          <p:cNvPr id="237" name="Cloud 236">
            <a:extLst>
              <a:ext uri="{FF2B5EF4-FFF2-40B4-BE49-F238E27FC236}">
                <a16:creationId xmlns:a16="http://schemas.microsoft.com/office/drawing/2014/main" id="{17E60504-D232-C6DF-D022-53BACDF399FF}"/>
              </a:ext>
            </a:extLst>
          </p:cNvPr>
          <p:cNvSpPr/>
          <p:nvPr/>
        </p:nvSpPr>
        <p:spPr>
          <a:xfrm>
            <a:off x="335332" y="4590468"/>
            <a:ext cx="847558" cy="517838"/>
          </a:xfrm>
          <a:prstGeom prst="cloud">
            <a:avLst/>
          </a:prstGeom>
          <a:noFill/>
          <a:ln w="12700" cap="flat" cmpd="sng" algn="ctr">
            <a:solidFill>
              <a:srgbClr val="4472C4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E11EDE0-0E11-7369-E943-5BE9F8AE1BF5}"/>
              </a:ext>
            </a:extLst>
          </p:cNvPr>
          <p:cNvSpPr txBox="1"/>
          <p:nvPr/>
        </p:nvSpPr>
        <p:spPr>
          <a:xfrm>
            <a:off x="1779556" y="46647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Anchor</a:t>
            </a:r>
          </a:p>
        </p:txBody>
      </p:sp>
      <p:sp>
        <p:nvSpPr>
          <p:cNvPr id="239" name="Cloud 238">
            <a:extLst>
              <a:ext uri="{FF2B5EF4-FFF2-40B4-BE49-F238E27FC236}">
                <a16:creationId xmlns:a16="http://schemas.microsoft.com/office/drawing/2014/main" id="{4687EE07-DA1F-CFB9-3A1C-6D635FE5968C}"/>
              </a:ext>
            </a:extLst>
          </p:cNvPr>
          <p:cNvSpPr/>
          <p:nvPr/>
        </p:nvSpPr>
        <p:spPr>
          <a:xfrm>
            <a:off x="335332" y="5255245"/>
            <a:ext cx="847558" cy="517838"/>
          </a:xfrm>
          <a:prstGeom prst="cloud">
            <a:avLst/>
          </a:prstGeom>
          <a:noFill/>
          <a:ln w="12700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CC3C9B99-8EB8-F481-09B4-0F9DF5C68F41}"/>
              </a:ext>
            </a:extLst>
          </p:cNvPr>
          <p:cNvSpPr txBox="1"/>
          <p:nvPr/>
        </p:nvSpPr>
        <p:spPr>
          <a:xfrm>
            <a:off x="1758657" y="532949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</a:t>
            </a:r>
          </a:p>
        </p:txBody>
      </p:sp>
      <p:sp>
        <p:nvSpPr>
          <p:cNvPr id="241" name="Cloud 240">
            <a:extLst>
              <a:ext uri="{FF2B5EF4-FFF2-40B4-BE49-F238E27FC236}">
                <a16:creationId xmlns:a16="http://schemas.microsoft.com/office/drawing/2014/main" id="{AA0B9A8B-A634-EC04-AB76-73B3C5201EF7}"/>
              </a:ext>
            </a:extLst>
          </p:cNvPr>
          <p:cNvSpPr/>
          <p:nvPr/>
        </p:nvSpPr>
        <p:spPr>
          <a:xfrm>
            <a:off x="335332" y="5999566"/>
            <a:ext cx="847558" cy="517838"/>
          </a:xfrm>
          <a:prstGeom prst="cloud">
            <a:avLst/>
          </a:prstGeom>
          <a:noFill/>
          <a:ln w="12700" cap="flat" cmpd="sng" algn="ctr">
            <a:solidFill>
              <a:srgbClr val="70AD47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693DC19-BCE0-0DF4-F3AA-A779AA322EDD}"/>
              </a:ext>
            </a:extLst>
          </p:cNvPr>
          <p:cNvSpPr txBox="1"/>
          <p:nvPr/>
        </p:nvSpPr>
        <p:spPr>
          <a:xfrm>
            <a:off x="1671641" y="6073819"/>
            <a:ext cx="100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Negative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3FF80949-30EB-F3AB-C1ED-17FA485C7959}"/>
              </a:ext>
            </a:extLst>
          </p:cNvPr>
          <p:cNvSpPr txBox="1"/>
          <p:nvPr/>
        </p:nvSpPr>
        <p:spPr>
          <a:xfrm>
            <a:off x="132403" y="835449"/>
            <a:ext cx="314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Weighted Constraint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7E5598A-DE05-3361-2747-A8F6B71B3F05}"/>
                  </a:ext>
                </a:extLst>
              </p:cNvPr>
              <p:cNvSpPr txBox="1"/>
              <p:nvPr/>
            </p:nvSpPr>
            <p:spPr>
              <a:xfrm>
                <a:off x="4485847" y="1623221"/>
                <a:ext cx="1103139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𝑜𝑚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𝑒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en-US" sz="2400" i="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7E5598A-DE05-3361-2747-A8F6B71B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847" y="1623221"/>
                <a:ext cx="1103139" cy="518283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2ADD14D-9DF4-C520-47AB-9B4F289BC49C}"/>
              </a:ext>
            </a:extLst>
          </p:cNvPr>
          <p:cNvCxnSpPr>
            <a:cxnSpLocks/>
          </p:cNvCxnSpPr>
          <p:nvPr/>
        </p:nvCxnSpPr>
        <p:spPr>
          <a:xfrm flipH="1" flipV="1">
            <a:off x="7961771" y="2999406"/>
            <a:ext cx="984200" cy="1898453"/>
          </a:xfrm>
          <a:prstGeom prst="straightConnector1">
            <a:avLst/>
          </a:prstGeom>
          <a:noFill/>
          <a:ln w="19050" cap="flat" cmpd="sng" algn="ctr">
            <a:solidFill>
              <a:srgbClr val="A5A5A5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1B9EA28-8463-0710-6639-CB62C99F6A88}"/>
                  </a:ext>
                </a:extLst>
              </p:cNvPr>
              <p:cNvSpPr txBox="1"/>
              <p:nvPr/>
            </p:nvSpPr>
            <p:spPr>
              <a:xfrm>
                <a:off x="4611344" y="3412768"/>
                <a:ext cx="1588332" cy="589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sSubSup>
                            <m:sSubSupPr>
                              <m:ctrlPr>
                                <a:rPr lang="el-GR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</m:t>
                              </m:r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sub>
                        <m:sup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  <m:r>
                            <a:rPr lang="en-US" sz="24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sz="2400" i="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1B9EA28-8463-0710-6639-CB62C99F6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344" y="3412768"/>
                <a:ext cx="1588332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C5969259-2BB8-E696-A750-1D34140BCDB2}"/>
                  </a:ext>
                </a:extLst>
              </p:cNvPr>
              <p:cNvSpPr txBox="1"/>
              <p:nvPr/>
            </p:nvSpPr>
            <p:spPr>
              <a:xfrm>
                <a:off x="6095770" y="3857332"/>
                <a:ext cx="906032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sSub>
                            <m:sSubPr>
                              <m:ctrlPr>
                                <a:rPr lang="el-GR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en-US" sz="2400" i="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C5969259-2BB8-E696-A750-1D34140BC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770" y="3857332"/>
                <a:ext cx="906032" cy="518283"/>
              </a:xfrm>
              <a:prstGeom prst="rect">
                <a:avLst/>
              </a:prstGeom>
              <a:blipFill>
                <a:blip r:embed="rId5"/>
                <a:stretch>
                  <a:fillRect l="-1389" r="-1111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153C9BC-C07D-C17E-1E74-34216D9C52F2}"/>
                  </a:ext>
                </a:extLst>
              </p:cNvPr>
              <p:cNvSpPr txBox="1"/>
              <p:nvPr/>
            </p:nvSpPr>
            <p:spPr>
              <a:xfrm>
                <a:off x="3173905" y="4356577"/>
                <a:ext cx="906032" cy="602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SupPr>
                            <m:e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𝑐</m:t>
                              </m:r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𝑜𝑚</m:t>
                              </m:r>
                            </m:sub>
                            <m:sup>
                              <m:r>
                                <a:rPr lang="en-US" sz="240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</m:sup>
                          </m:sSubSup>
                        </m:sub>
                        <m:sup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  <m:r>
                            <a:rPr lang="en-US" sz="24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, </m:t>
                          </m:r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sz="2400" i="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153C9BC-C07D-C17E-1E74-34216D9C5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05" y="4356577"/>
                <a:ext cx="906032" cy="602409"/>
              </a:xfrm>
              <a:prstGeom prst="rect">
                <a:avLst/>
              </a:prstGeom>
              <a:blipFill>
                <a:blip r:embed="rId6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D4C544F-576F-5229-5DA5-068DD3DFA076}"/>
                  </a:ext>
                </a:extLst>
              </p:cNvPr>
              <p:cNvSpPr txBox="1"/>
              <p:nvPr/>
            </p:nvSpPr>
            <p:spPr>
              <a:xfrm>
                <a:off x="3193513" y="6094819"/>
                <a:ext cx="906032" cy="578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SupPr>
                            <m:e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aseline="-2500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𝑐</m:t>
                              </m:r>
                              <m:r>
                                <a:rPr lang="en-US" sz="2400" b="0" i="1" baseline="-2500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𝑜𝑚</m:t>
                              </m:r>
                            </m:sub>
                            <m:sup>
                              <m:r>
                                <a:rPr lang="en-US" sz="240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1,..,</m:t>
                              </m:r>
                              <m:r>
                                <a:rPr lang="en-US" sz="240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𝑆</m:t>
                              </m:r>
                            </m:sup>
                          </m:sSubSup>
                        </m:sub>
                        <m:sup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  <m:r>
                            <a:rPr lang="en-US" sz="24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400" i="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D4C544F-576F-5229-5DA5-068DD3DFA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513" y="6094819"/>
                <a:ext cx="906032" cy="578492"/>
              </a:xfrm>
              <a:prstGeom prst="rect">
                <a:avLst/>
              </a:prstGeom>
              <a:blipFill>
                <a:blip r:embed="rId7"/>
                <a:stretch>
                  <a:fillRect l="-138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1014B37-78B3-A632-9301-8A03EAC30CDE}"/>
              </a:ext>
            </a:extLst>
          </p:cNvPr>
          <p:cNvGrpSpPr/>
          <p:nvPr/>
        </p:nvGrpSpPr>
        <p:grpSpPr>
          <a:xfrm>
            <a:off x="825651" y="1136929"/>
            <a:ext cx="2117678" cy="1041400"/>
            <a:chOff x="5318868" y="1069900"/>
            <a:chExt cx="2117678" cy="10414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A3F550-4A76-01C2-3C95-AD88890C1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18868" y="1069900"/>
              <a:ext cx="2117678" cy="10414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5D95295-A013-33EA-B2C4-1AAA0343160B}"/>
                </a:ext>
              </a:extLst>
            </p:cNvPr>
            <p:cNvGrpSpPr/>
            <p:nvPr/>
          </p:nvGrpSpPr>
          <p:grpSpPr>
            <a:xfrm>
              <a:off x="6069557" y="1150500"/>
              <a:ext cx="544454" cy="741488"/>
              <a:chOff x="3652679" y="413182"/>
              <a:chExt cx="707232" cy="1083300"/>
            </a:xfrm>
            <a:solidFill>
              <a:srgbClr val="0070C0"/>
            </a:solidFill>
          </p:grpSpPr>
          <p:sp>
            <p:nvSpPr>
              <p:cNvPr id="14" name="Google Shape;7020;p72">
                <a:extLst>
                  <a:ext uri="{FF2B5EF4-FFF2-40B4-BE49-F238E27FC236}">
                    <a16:creationId xmlns:a16="http://schemas.microsoft.com/office/drawing/2014/main" id="{ECD6CC0F-D28A-6BB0-3750-5B5D0C072E21}"/>
                  </a:ext>
                </a:extLst>
              </p:cNvPr>
              <p:cNvSpPr/>
              <p:nvPr/>
            </p:nvSpPr>
            <p:spPr>
              <a:xfrm>
                <a:off x="3652679" y="413182"/>
                <a:ext cx="487200" cy="10833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019;p72">
                <a:extLst>
                  <a:ext uri="{FF2B5EF4-FFF2-40B4-BE49-F238E27FC236}">
                    <a16:creationId xmlns:a16="http://schemas.microsoft.com/office/drawing/2014/main" id="{C3040DF3-C477-C017-786D-82B9CB9484CD}"/>
                  </a:ext>
                </a:extLst>
              </p:cNvPr>
              <p:cNvSpPr/>
              <p:nvPr/>
            </p:nvSpPr>
            <p:spPr>
              <a:xfrm>
                <a:off x="3837933" y="613215"/>
                <a:ext cx="406500" cy="8172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018;p72">
                <a:extLst>
                  <a:ext uri="{FF2B5EF4-FFF2-40B4-BE49-F238E27FC236}">
                    <a16:creationId xmlns:a16="http://schemas.microsoft.com/office/drawing/2014/main" id="{4C2BB46D-FA0D-A9E5-BDFB-5DD0DE5FF6C2}"/>
                  </a:ext>
                </a:extLst>
              </p:cNvPr>
              <p:cNvSpPr/>
              <p:nvPr/>
            </p:nvSpPr>
            <p:spPr>
              <a:xfrm>
                <a:off x="4031817" y="803192"/>
                <a:ext cx="201900" cy="5979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017;p72">
                <a:extLst>
                  <a:ext uri="{FF2B5EF4-FFF2-40B4-BE49-F238E27FC236}">
                    <a16:creationId xmlns:a16="http://schemas.microsoft.com/office/drawing/2014/main" id="{91F41262-F8BB-0ED4-8B00-0389D0E623FA}"/>
                  </a:ext>
                </a:extLst>
              </p:cNvPr>
              <p:cNvSpPr/>
              <p:nvPr/>
            </p:nvSpPr>
            <p:spPr>
              <a:xfrm>
                <a:off x="4158011" y="1019434"/>
                <a:ext cx="201900" cy="3597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Cloud 21">
            <a:extLst>
              <a:ext uri="{FF2B5EF4-FFF2-40B4-BE49-F238E27FC236}">
                <a16:creationId xmlns:a16="http://schemas.microsoft.com/office/drawing/2014/main" id="{B5F81AC7-C94D-4F04-972B-9D4244BAD535}"/>
              </a:ext>
            </a:extLst>
          </p:cNvPr>
          <p:cNvSpPr/>
          <p:nvPr/>
        </p:nvSpPr>
        <p:spPr>
          <a:xfrm>
            <a:off x="1028301" y="1240240"/>
            <a:ext cx="1434074" cy="800099"/>
          </a:xfrm>
          <a:prstGeom prst="cloud">
            <a:avLst/>
          </a:prstGeom>
          <a:noFill/>
          <a:ln w="12700" cap="flat" cmpd="sng" algn="ctr">
            <a:solidFill>
              <a:srgbClr val="4472C4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8A38FB-D59F-9D55-1B40-36245E614CEC}"/>
              </a:ext>
            </a:extLst>
          </p:cNvPr>
          <p:cNvGrpSpPr/>
          <p:nvPr/>
        </p:nvGrpSpPr>
        <p:grpSpPr>
          <a:xfrm>
            <a:off x="1793103" y="2957013"/>
            <a:ext cx="1427460" cy="1363623"/>
            <a:chOff x="5660636" y="759729"/>
            <a:chExt cx="1427460" cy="136362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E626240-D63D-6E31-739F-D2591407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60636" y="759729"/>
              <a:ext cx="1427460" cy="1363623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B3887E-5228-228C-8E7D-3482B7717FD5}"/>
                </a:ext>
              </a:extLst>
            </p:cNvPr>
            <p:cNvGrpSpPr/>
            <p:nvPr/>
          </p:nvGrpSpPr>
          <p:grpSpPr>
            <a:xfrm>
              <a:off x="6069557" y="1150500"/>
              <a:ext cx="544454" cy="741488"/>
              <a:chOff x="3652679" y="413182"/>
              <a:chExt cx="707232" cy="1083300"/>
            </a:xfrm>
            <a:solidFill>
              <a:srgbClr val="0070C0"/>
            </a:solidFill>
          </p:grpSpPr>
          <p:sp>
            <p:nvSpPr>
              <p:cNvPr id="34" name="Google Shape;7020;p72">
                <a:extLst>
                  <a:ext uri="{FF2B5EF4-FFF2-40B4-BE49-F238E27FC236}">
                    <a16:creationId xmlns:a16="http://schemas.microsoft.com/office/drawing/2014/main" id="{C1E41556-F1EF-57BF-FEE6-CD676705954E}"/>
                  </a:ext>
                </a:extLst>
              </p:cNvPr>
              <p:cNvSpPr/>
              <p:nvPr/>
            </p:nvSpPr>
            <p:spPr>
              <a:xfrm>
                <a:off x="3652679" y="413182"/>
                <a:ext cx="487200" cy="10833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019;p72">
                <a:extLst>
                  <a:ext uri="{FF2B5EF4-FFF2-40B4-BE49-F238E27FC236}">
                    <a16:creationId xmlns:a16="http://schemas.microsoft.com/office/drawing/2014/main" id="{DC4E4169-6312-D78F-2E4A-76A61C55D698}"/>
                  </a:ext>
                </a:extLst>
              </p:cNvPr>
              <p:cNvSpPr/>
              <p:nvPr/>
            </p:nvSpPr>
            <p:spPr>
              <a:xfrm>
                <a:off x="3837933" y="613215"/>
                <a:ext cx="406500" cy="8172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018;p72">
                <a:extLst>
                  <a:ext uri="{FF2B5EF4-FFF2-40B4-BE49-F238E27FC236}">
                    <a16:creationId xmlns:a16="http://schemas.microsoft.com/office/drawing/2014/main" id="{E0A02883-8630-EE7E-EB80-F7232876715C}"/>
                  </a:ext>
                </a:extLst>
              </p:cNvPr>
              <p:cNvSpPr/>
              <p:nvPr/>
            </p:nvSpPr>
            <p:spPr>
              <a:xfrm>
                <a:off x="4031817" y="803192"/>
                <a:ext cx="201900" cy="5979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017;p72">
                <a:extLst>
                  <a:ext uri="{FF2B5EF4-FFF2-40B4-BE49-F238E27FC236}">
                    <a16:creationId xmlns:a16="http://schemas.microsoft.com/office/drawing/2014/main" id="{12C9D33E-9811-AD9F-82D7-6205F6888D6A}"/>
                  </a:ext>
                </a:extLst>
              </p:cNvPr>
              <p:cNvSpPr/>
              <p:nvPr/>
            </p:nvSpPr>
            <p:spPr>
              <a:xfrm>
                <a:off x="4158011" y="1019434"/>
                <a:ext cx="201900" cy="3597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EFEB938F-B8F0-246F-40AF-416AE7FFE661}"/>
              </a:ext>
            </a:extLst>
          </p:cNvPr>
          <p:cNvCxnSpPr>
            <a:cxnSpLocks/>
          </p:cNvCxnSpPr>
          <p:nvPr/>
        </p:nvCxnSpPr>
        <p:spPr>
          <a:xfrm>
            <a:off x="2330144" y="2946668"/>
            <a:ext cx="132231" cy="392489"/>
          </a:xfrm>
          <a:prstGeom prst="straightConnector1">
            <a:avLst/>
          </a:prstGeom>
          <a:noFill/>
          <a:ln w="1905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Cloud 37">
            <a:extLst>
              <a:ext uri="{FF2B5EF4-FFF2-40B4-BE49-F238E27FC236}">
                <a16:creationId xmlns:a16="http://schemas.microsoft.com/office/drawing/2014/main" id="{ABC2E866-4D14-D5C0-CD6D-F544EBBCA4B1}"/>
              </a:ext>
            </a:extLst>
          </p:cNvPr>
          <p:cNvSpPr/>
          <p:nvPr/>
        </p:nvSpPr>
        <p:spPr>
          <a:xfrm>
            <a:off x="1766496" y="3150712"/>
            <a:ext cx="1387007" cy="1041400"/>
          </a:xfrm>
          <a:prstGeom prst="cloud">
            <a:avLst/>
          </a:prstGeom>
          <a:noFill/>
          <a:ln w="12700" cap="flat" cmpd="sng" algn="ctr">
            <a:solidFill>
              <a:srgbClr val="70AD47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5E603F-B18C-3C73-BE9D-18F687F28817}"/>
              </a:ext>
            </a:extLst>
          </p:cNvPr>
          <p:cNvGrpSpPr/>
          <p:nvPr/>
        </p:nvGrpSpPr>
        <p:grpSpPr>
          <a:xfrm>
            <a:off x="206299" y="3213627"/>
            <a:ext cx="1472119" cy="1041400"/>
            <a:chOff x="5636381" y="1042398"/>
            <a:chExt cx="1472119" cy="10414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1086D6A-F721-44F5-4B93-B65102DF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6381" y="1042398"/>
              <a:ext cx="1472119" cy="104140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508AABF-6DCA-7B89-1A9F-C4528300E5B0}"/>
                </a:ext>
              </a:extLst>
            </p:cNvPr>
            <p:cNvGrpSpPr/>
            <p:nvPr/>
          </p:nvGrpSpPr>
          <p:grpSpPr>
            <a:xfrm>
              <a:off x="6069557" y="1150500"/>
              <a:ext cx="544454" cy="741488"/>
              <a:chOff x="3652679" y="413182"/>
              <a:chExt cx="707232" cy="1083300"/>
            </a:xfrm>
            <a:solidFill>
              <a:srgbClr val="0070C0"/>
            </a:solidFill>
          </p:grpSpPr>
          <p:sp>
            <p:nvSpPr>
              <p:cNvPr id="48" name="Google Shape;7020;p72">
                <a:extLst>
                  <a:ext uri="{FF2B5EF4-FFF2-40B4-BE49-F238E27FC236}">
                    <a16:creationId xmlns:a16="http://schemas.microsoft.com/office/drawing/2014/main" id="{3F2C988E-6908-157A-DE85-DEE1A2239062}"/>
                  </a:ext>
                </a:extLst>
              </p:cNvPr>
              <p:cNvSpPr/>
              <p:nvPr/>
            </p:nvSpPr>
            <p:spPr>
              <a:xfrm>
                <a:off x="3652679" y="413182"/>
                <a:ext cx="487200" cy="10833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019;p72">
                <a:extLst>
                  <a:ext uri="{FF2B5EF4-FFF2-40B4-BE49-F238E27FC236}">
                    <a16:creationId xmlns:a16="http://schemas.microsoft.com/office/drawing/2014/main" id="{BA4379CE-C2F4-689B-4203-D598CD019B10}"/>
                  </a:ext>
                </a:extLst>
              </p:cNvPr>
              <p:cNvSpPr/>
              <p:nvPr/>
            </p:nvSpPr>
            <p:spPr>
              <a:xfrm>
                <a:off x="3837933" y="613215"/>
                <a:ext cx="406500" cy="8172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018;p72">
                <a:extLst>
                  <a:ext uri="{FF2B5EF4-FFF2-40B4-BE49-F238E27FC236}">
                    <a16:creationId xmlns:a16="http://schemas.microsoft.com/office/drawing/2014/main" id="{58D402DA-188D-19FB-625B-FABC4827F653}"/>
                  </a:ext>
                </a:extLst>
              </p:cNvPr>
              <p:cNvSpPr/>
              <p:nvPr/>
            </p:nvSpPr>
            <p:spPr>
              <a:xfrm>
                <a:off x="4031817" y="803192"/>
                <a:ext cx="201900" cy="5979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017;p72">
                <a:extLst>
                  <a:ext uri="{FF2B5EF4-FFF2-40B4-BE49-F238E27FC236}">
                    <a16:creationId xmlns:a16="http://schemas.microsoft.com/office/drawing/2014/main" id="{D4A4B0FD-E052-0D63-F999-9C0ED881B4DD}"/>
                  </a:ext>
                </a:extLst>
              </p:cNvPr>
              <p:cNvSpPr/>
              <p:nvPr/>
            </p:nvSpPr>
            <p:spPr>
              <a:xfrm>
                <a:off x="4158011" y="1019434"/>
                <a:ext cx="201900" cy="3597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466D5F7A-B41F-D6E4-3525-5AC740F83F46}"/>
              </a:ext>
            </a:extLst>
          </p:cNvPr>
          <p:cNvCxnSpPr>
            <a:cxnSpLocks/>
          </p:cNvCxnSpPr>
          <p:nvPr/>
        </p:nvCxnSpPr>
        <p:spPr>
          <a:xfrm flipV="1">
            <a:off x="940836" y="2946668"/>
            <a:ext cx="177723" cy="391802"/>
          </a:xfrm>
          <a:prstGeom prst="straightConnector1">
            <a:avLst/>
          </a:prstGeom>
          <a:noFill/>
          <a:ln w="1905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Cloud 51">
            <a:extLst>
              <a:ext uri="{FF2B5EF4-FFF2-40B4-BE49-F238E27FC236}">
                <a16:creationId xmlns:a16="http://schemas.microsoft.com/office/drawing/2014/main" id="{8D1C0807-FCDB-C81F-EF40-550F9DC20A13}"/>
              </a:ext>
            </a:extLst>
          </p:cNvPr>
          <p:cNvSpPr/>
          <p:nvPr/>
        </p:nvSpPr>
        <p:spPr>
          <a:xfrm>
            <a:off x="276107" y="3167637"/>
            <a:ext cx="1273623" cy="952001"/>
          </a:xfrm>
          <a:prstGeom prst="cloud">
            <a:avLst/>
          </a:prstGeom>
          <a:noFill/>
          <a:ln w="12700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33A0B9-9E81-B33F-7F74-17F88A4161EF}"/>
              </a:ext>
            </a:extLst>
          </p:cNvPr>
          <p:cNvGrpSpPr/>
          <p:nvPr/>
        </p:nvGrpSpPr>
        <p:grpSpPr>
          <a:xfrm>
            <a:off x="6701003" y="1498651"/>
            <a:ext cx="2028536" cy="1511189"/>
            <a:chOff x="5635469" y="1053742"/>
            <a:chExt cx="1551127" cy="10414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6F31182-31FC-9EF2-BB3F-5B9CE2F5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5469" y="1053742"/>
              <a:ext cx="1551127" cy="10414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473B728-7929-636E-4BAB-2F29E96F6CD9}"/>
                </a:ext>
              </a:extLst>
            </p:cNvPr>
            <p:cNvGrpSpPr/>
            <p:nvPr/>
          </p:nvGrpSpPr>
          <p:grpSpPr>
            <a:xfrm>
              <a:off x="6069557" y="1150500"/>
              <a:ext cx="544453" cy="741488"/>
              <a:chOff x="3652679" y="413182"/>
              <a:chExt cx="707232" cy="1083300"/>
            </a:xfrm>
            <a:solidFill>
              <a:srgbClr val="0070C0"/>
            </a:solidFill>
          </p:grpSpPr>
          <p:sp>
            <p:nvSpPr>
              <p:cNvPr id="62" name="Google Shape;7020;p72">
                <a:extLst>
                  <a:ext uri="{FF2B5EF4-FFF2-40B4-BE49-F238E27FC236}">
                    <a16:creationId xmlns:a16="http://schemas.microsoft.com/office/drawing/2014/main" id="{C9A53C88-6ACA-918C-8C0A-6202587FB335}"/>
                  </a:ext>
                </a:extLst>
              </p:cNvPr>
              <p:cNvSpPr/>
              <p:nvPr/>
            </p:nvSpPr>
            <p:spPr>
              <a:xfrm>
                <a:off x="3652679" y="413182"/>
                <a:ext cx="487200" cy="10833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019;p72">
                <a:extLst>
                  <a:ext uri="{FF2B5EF4-FFF2-40B4-BE49-F238E27FC236}">
                    <a16:creationId xmlns:a16="http://schemas.microsoft.com/office/drawing/2014/main" id="{518908E2-7AA3-62F4-4857-098D11C2F24A}"/>
                  </a:ext>
                </a:extLst>
              </p:cNvPr>
              <p:cNvSpPr/>
              <p:nvPr/>
            </p:nvSpPr>
            <p:spPr>
              <a:xfrm>
                <a:off x="3837933" y="613215"/>
                <a:ext cx="406500" cy="8172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018;p72">
                <a:extLst>
                  <a:ext uri="{FF2B5EF4-FFF2-40B4-BE49-F238E27FC236}">
                    <a16:creationId xmlns:a16="http://schemas.microsoft.com/office/drawing/2014/main" id="{9E03E3DB-4A4D-DD67-286A-3F2FFC98CEAA}"/>
                  </a:ext>
                </a:extLst>
              </p:cNvPr>
              <p:cNvSpPr/>
              <p:nvPr/>
            </p:nvSpPr>
            <p:spPr>
              <a:xfrm>
                <a:off x="4031817" y="803192"/>
                <a:ext cx="201900" cy="5979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017;p72">
                <a:extLst>
                  <a:ext uri="{FF2B5EF4-FFF2-40B4-BE49-F238E27FC236}">
                    <a16:creationId xmlns:a16="http://schemas.microsoft.com/office/drawing/2014/main" id="{6D797E89-3E4B-0AF7-17DD-44EA4E3800BC}"/>
                  </a:ext>
                </a:extLst>
              </p:cNvPr>
              <p:cNvSpPr/>
              <p:nvPr/>
            </p:nvSpPr>
            <p:spPr>
              <a:xfrm>
                <a:off x="4158011" y="1019434"/>
                <a:ext cx="201900" cy="359700"/>
              </a:xfrm>
              <a:prstGeom prst="cube">
                <a:avLst>
                  <a:gd name="adj" fmla="val 77968"/>
                </a:avLst>
              </a:prstGeom>
              <a:grpFill/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9" name="Cloud 198">
            <a:extLst>
              <a:ext uri="{FF2B5EF4-FFF2-40B4-BE49-F238E27FC236}">
                <a16:creationId xmlns:a16="http://schemas.microsoft.com/office/drawing/2014/main" id="{85E0C7DA-3D04-79EC-3C8C-0C312395BF50}"/>
              </a:ext>
            </a:extLst>
          </p:cNvPr>
          <p:cNvSpPr/>
          <p:nvPr/>
        </p:nvSpPr>
        <p:spPr>
          <a:xfrm>
            <a:off x="6701003" y="1358793"/>
            <a:ext cx="4353495" cy="1698596"/>
          </a:xfrm>
          <a:prstGeom prst="cloud">
            <a:avLst/>
          </a:prstGeom>
          <a:noFill/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BEE9524-B22C-1C22-B388-D7804084D97E}"/>
              </a:ext>
            </a:extLst>
          </p:cNvPr>
          <p:cNvGrpSpPr/>
          <p:nvPr/>
        </p:nvGrpSpPr>
        <p:grpSpPr>
          <a:xfrm>
            <a:off x="3908931" y="5092505"/>
            <a:ext cx="1752696" cy="1041400"/>
            <a:chOff x="5683850" y="1069900"/>
            <a:chExt cx="1752696" cy="1041400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E69E3A11-967F-9CB4-FA9B-A2611D53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3850" y="1069900"/>
              <a:ext cx="1752696" cy="1041400"/>
            </a:xfrm>
            <a:prstGeom prst="rect">
              <a:avLst/>
            </a:prstGeom>
          </p:spPr>
        </p:pic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EAF29CB8-A6A7-1F45-7A13-0915EBC96567}"/>
                </a:ext>
              </a:extLst>
            </p:cNvPr>
            <p:cNvGrpSpPr/>
            <p:nvPr/>
          </p:nvGrpSpPr>
          <p:grpSpPr>
            <a:xfrm>
              <a:off x="6069557" y="1150500"/>
              <a:ext cx="995958" cy="799495"/>
              <a:chOff x="3566874" y="823795"/>
              <a:chExt cx="995958" cy="799495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1CEC863D-30E5-F854-F6BF-A83ECC4E4E58}"/>
                  </a:ext>
                </a:extLst>
              </p:cNvPr>
              <p:cNvGrpSpPr/>
              <p:nvPr/>
            </p:nvGrpSpPr>
            <p:grpSpPr>
              <a:xfrm>
                <a:off x="3566874" y="823795"/>
                <a:ext cx="544454" cy="741488"/>
                <a:chOff x="3652679" y="413182"/>
                <a:chExt cx="707232" cy="1083300"/>
              </a:xfrm>
              <a:solidFill>
                <a:srgbClr val="0070C0"/>
              </a:solidFill>
            </p:grpSpPr>
            <p:sp>
              <p:nvSpPr>
                <p:cNvPr id="139" name="Google Shape;7020;p72">
                  <a:extLst>
                    <a:ext uri="{FF2B5EF4-FFF2-40B4-BE49-F238E27FC236}">
                      <a16:creationId xmlns:a16="http://schemas.microsoft.com/office/drawing/2014/main" id="{22598257-E218-0FA8-2BD1-6F69D8D2FC79}"/>
                    </a:ext>
                  </a:extLst>
                </p:cNvPr>
                <p:cNvSpPr/>
                <p:nvPr/>
              </p:nvSpPr>
              <p:spPr>
                <a:xfrm>
                  <a:off x="3652679" y="413182"/>
                  <a:ext cx="487200" cy="10833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7019;p72">
                  <a:extLst>
                    <a:ext uri="{FF2B5EF4-FFF2-40B4-BE49-F238E27FC236}">
                      <a16:creationId xmlns:a16="http://schemas.microsoft.com/office/drawing/2014/main" id="{C062AC9A-DC00-01EE-A5CE-CE834AAC01B0}"/>
                    </a:ext>
                  </a:extLst>
                </p:cNvPr>
                <p:cNvSpPr/>
                <p:nvPr/>
              </p:nvSpPr>
              <p:spPr>
                <a:xfrm>
                  <a:off x="3837933" y="613215"/>
                  <a:ext cx="406500" cy="8172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7018;p72">
                  <a:extLst>
                    <a:ext uri="{FF2B5EF4-FFF2-40B4-BE49-F238E27FC236}">
                      <a16:creationId xmlns:a16="http://schemas.microsoft.com/office/drawing/2014/main" id="{534B8680-474D-6C1C-FE30-B8A93DC7899A}"/>
                    </a:ext>
                  </a:extLst>
                </p:cNvPr>
                <p:cNvSpPr/>
                <p:nvPr/>
              </p:nvSpPr>
              <p:spPr>
                <a:xfrm>
                  <a:off x="4031817" y="803192"/>
                  <a:ext cx="201900" cy="5979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7017;p72">
                  <a:extLst>
                    <a:ext uri="{FF2B5EF4-FFF2-40B4-BE49-F238E27FC236}">
                      <a16:creationId xmlns:a16="http://schemas.microsoft.com/office/drawing/2014/main" id="{E76B419D-7CCD-2A84-A0C9-F2033911DC5E}"/>
                    </a:ext>
                  </a:extLst>
                </p:cNvPr>
                <p:cNvSpPr/>
                <p:nvPr/>
              </p:nvSpPr>
              <p:spPr>
                <a:xfrm>
                  <a:off x="4158011" y="1019434"/>
                  <a:ext cx="201900" cy="3597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25D6DAEF-6A4C-C65A-F939-6E730CE52321}"/>
                  </a:ext>
                </a:extLst>
              </p:cNvPr>
              <p:cNvGrpSpPr/>
              <p:nvPr/>
            </p:nvGrpSpPr>
            <p:grpSpPr>
              <a:xfrm>
                <a:off x="4000202" y="982306"/>
                <a:ext cx="562630" cy="640984"/>
                <a:chOff x="2491019" y="3255043"/>
                <a:chExt cx="821979" cy="1083300"/>
              </a:xfrm>
              <a:solidFill>
                <a:srgbClr val="7030A0"/>
              </a:solidFill>
            </p:grpSpPr>
            <p:sp>
              <p:nvSpPr>
                <p:cNvPr id="135" name="Google Shape;7017;p72">
                  <a:extLst>
                    <a:ext uri="{FF2B5EF4-FFF2-40B4-BE49-F238E27FC236}">
                      <a16:creationId xmlns:a16="http://schemas.microsoft.com/office/drawing/2014/main" id="{4730C86B-84F2-DDEA-0B9F-E52EB64C218A}"/>
                    </a:ext>
                  </a:extLst>
                </p:cNvPr>
                <p:cNvSpPr/>
                <p:nvPr/>
              </p:nvSpPr>
              <p:spPr>
                <a:xfrm>
                  <a:off x="2491019" y="3816125"/>
                  <a:ext cx="201900" cy="3597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206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7018;p72">
                  <a:extLst>
                    <a:ext uri="{FF2B5EF4-FFF2-40B4-BE49-F238E27FC236}">
                      <a16:creationId xmlns:a16="http://schemas.microsoft.com/office/drawing/2014/main" id="{D75EAE96-43EE-A3CD-BA8E-8F0AC252CBE0}"/>
                    </a:ext>
                  </a:extLst>
                </p:cNvPr>
                <p:cNvSpPr/>
                <p:nvPr/>
              </p:nvSpPr>
              <p:spPr>
                <a:xfrm>
                  <a:off x="2580630" y="3656961"/>
                  <a:ext cx="201900" cy="5979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206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7019;p72">
                  <a:extLst>
                    <a:ext uri="{FF2B5EF4-FFF2-40B4-BE49-F238E27FC236}">
                      <a16:creationId xmlns:a16="http://schemas.microsoft.com/office/drawing/2014/main" id="{9D862840-0056-FEDB-D69D-7A5ACC3046D2}"/>
                    </a:ext>
                  </a:extLst>
                </p:cNvPr>
                <p:cNvSpPr/>
                <p:nvPr/>
              </p:nvSpPr>
              <p:spPr>
                <a:xfrm>
                  <a:off x="2676756" y="3434994"/>
                  <a:ext cx="406500" cy="8172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206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7020;p72">
                  <a:extLst>
                    <a:ext uri="{FF2B5EF4-FFF2-40B4-BE49-F238E27FC236}">
                      <a16:creationId xmlns:a16="http://schemas.microsoft.com/office/drawing/2014/main" id="{73770566-82D7-FC52-37D9-5EFB8B24AFF4}"/>
                    </a:ext>
                  </a:extLst>
                </p:cNvPr>
                <p:cNvSpPr/>
                <p:nvPr/>
              </p:nvSpPr>
              <p:spPr>
                <a:xfrm>
                  <a:off x="2825798" y="3255043"/>
                  <a:ext cx="487200" cy="10833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206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9739F5-4B7C-9838-9949-951D917B2F79}"/>
                  </a:ext>
                </a:extLst>
              </p:cNvPr>
              <p:cNvSpPr txBox="1"/>
              <p:nvPr/>
            </p:nvSpPr>
            <p:spPr>
              <a:xfrm>
                <a:off x="4318323" y="5841729"/>
                <a:ext cx="88549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𝑐𝑜𝑚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9739F5-4B7C-9838-9949-951D917B2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323" y="5841729"/>
                <a:ext cx="885499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3BDDD47-9138-D43A-FCB0-2CA2F9B8680C}"/>
              </a:ext>
            </a:extLst>
          </p:cNvPr>
          <p:cNvGrpSpPr/>
          <p:nvPr/>
        </p:nvGrpSpPr>
        <p:grpSpPr>
          <a:xfrm>
            <a:off x="5860962" y="5098715"/>
            <a:ext cx="1752696" cy="1041400"/>
            <a:chOff x="5683850" y="1069900"/>
            <a:chExt cx="1752696" cy="104140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35ECC9F5-3A87-7AB6-061B-477620353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3850" y="1069900"/>
              <a:ext cx="1752696" cy="1041400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1CC8888-EDF8-6926-9106-9B26CAA9BD7E}"/>
                </a:ext>
              </a:extLst>
            </p:cNvPr>
            <p:cNvGrpSpPr/>
            <p:nvPr/>
          </p:nvGrpSpPr>
          <p:grpSpPr>
            <a:xfrm>
              <a:off x="6069557" y="1150500"/>
              <a:ext cx="995958" cy="799495"/>
              <a:chOff x="3566874" y="823795"/>
              <a:chExt cx="995958" cy="799495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786F1BD-7423-6A66-D962-D6EE27495C8C}"/>
                  </a:ext>
                </a:extLst>
              </p:cNvPr>
              <p:cNvGrpSpPr/>
              <p:nvPr/>
            </p:nvGrpSpPr>
            <p:grpSpPr>
              <a:xfrm>
                <a:off x="3566874" y="823795"/>
                <a:ext cx="544454" cy="741488"/>
                <a:chOff x="3652679" y="413182"/>
                <a:chExt cx="707232" cy="1083300"/>
              </a:xfrm>
              <a:solidFill>
                <a:srgbClr val="0070C0"/>
              </a:solidFill>
            </p:grpSpPr>
            <p:sp>
              <p:nvSpPr>
                <p:cNvPr id="152" name="Google Shape;7020;p72">
                  <a:extLst>
                    <a:ext uri="{FF2B5EF4-FFF2-40B4-BE49-F238E27FC236}">
                      <a16:creationId xmlns:a16="http://schemas.microsoft.com/office/drawing/2014/main" id="{B0B8DF43-2CB2-53AE-C5E8-57A43BF9A26C}"/>
                    </a:ext>
                  </a:extLst>
                </p:cNvPr>
                <p:cNvSpPr/>
                <p:nvPr/>
              </p:nvSpPr>
              <p:spPr>
                <a:xfrm>
                  <a:off x="3652679" y="413182"/>
                  <a:ext cx="487200" cy="10833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3" name="Google Shape;7019;p72">
                  <a:extLst>
                    <a:ext uri="{FF2B5EF4-FFF2-40B4-BE49-F238E27FC236}">
                      <a16:creationId xmlns:a16="http://schemas.microsoft.com/office/drawing/2014/main" id="{429844E1-4B47-5886-C805-1A940BD94E0C}"/>
                    </a:ext>
                  </a:extLst>
                </p:cNvPr>
                <p:cNvSpPr/>
                <p:nvPr/>
              </p:nvSpPr>
              <p:spPr>
                <a:xfrm>
                  <a:off x="3837933" y="613215"/>
                  <a:ext cx="406500" cy="8172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7018;p72">
                  <a:extLst>
                    <a:ext uri="{FF2B5EF4-FFF2-40B4-BE49-F238E27FC236}">
                      <a16:creationId xmlns:a16="http://schemas.microsoft.com/office/drawing/2014/main" id="{ADCFBD75-4CFD-BC8F-0EF2-3A723996DAAE}"/>
                    </a:ext>
                  </a:extLst>
                </p:cNvPr>
                <p:cNvSpPr/>
                <p:nvPr/>
              </p:nvSpPr>
              <p:spPr>
                <a:xfrm>
                  <a:off x="4031817" y="803192"/>
                  <a:ext cx="201900" cy="5979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7017;p72">
                  <a:extLst>
                    <a:ext uri="{FF2B5EF4-FFF2-40B4-BE49-F238E27FC236}">
                      <a16:creationId xmlns:a16="http://schemas.microsoft.com/office/drawing/2014/main" id="{852C2FE1-FA74-5023-5FB5-2A192118D91A}"/>
                    </a:ext>
                  </a:extLst>
                </p:cNvPr>
                <p:cNvSpPr/>
                <p:nvPr/>
              </p:nvSpPr>
              <p:spPr>
                <a:xfrm>
                  <a:off x="4158011" y="1019434"/>
                  <a:ext cx="201900" cy="3597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89A57455-78C6-4CD3-D75E-567669A5A192}"/>
                  </a:ext>
                </a:extLst>
              </p:cNvPr>
              <p:cNvGrpSpPr/>
              <p:nvPr/>
            </p:nvGrpSpPr>
            <p:grpSpPr>
              <a:xfrm>
                <a:off x="4000202" y="982306"/>
                <a:ext cx="562630" cy="640984"/>
                <a:chOff x="2491019" y="3255043"/>
                <a:chExt cx="821979" cy="1083300"/>
              </a:xfrm>
              <a:solidFill>
                <a:srgbClr val="7030A0"/>
              </a:solidFill>
            </p:grpSpPr>
            <p:sp>
              <p:nvSpPr>
                <p:cNvPr id="148" name="Google Shape;7017;p72">
                  <a:extLst>
                    <a:ext uri="{FF2B5EF4-FFF2-40B4-BE49-F238E27FC236}">
                      <a16:creationId xmlns:a16="http://schemas.microsoft.com/office/drawing/2014/main" id="{0FA45834-1748-772C-A857-BF4AD627C015}"/>
                    </a:ext>
                  </a:extLst>
                </p:cNvPr>
                <p:cNvSpPr/>
                <p:nvPr/>
              </p:nvSpPr>
              <p:spPr>
                <a:xfrm>
                  <a:off x="2491019" y="3816125"/>
                  <a:ext cx="201900" cy="359700"/>
                </a:xfrm>
                <a:prstGeom prst="cube">
                  <a:avLst>
                    <a:gd name="adj" fmla="val 77968"/>
                  </a:avLst>
                </a:prstGeom>
                <a:solidFill>
                  <a:srgbClr val="9C9CFF"/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7018;p72">
                  <a:extLst>
                    <a:ext uri="{FF2B5EF4-FFF2-40B4-BE49-F238E27FC236}">
                      <a16:creationId xmlns:a16="http://schemas.microsoft.com/office/drawing/2014/main" id="{D5E5EA39-742B-91B4-821B-79E0F296774E}"/>
                    </a:ext>
                  </a:extLst>
                </p:cNvPr>
                <p:cNvSpPr/>
                <p:nvPr/>
              </p:nvSpPr>
              <p:spPr>
                <a:xfrm>
                  <a:off x="2580630" y="3656961"/>
                  <a:ext cx="201900" cy="597900"/>
                </a:xfrm>
                <a:prstGeom prst="cube">
                  <a:avLst>
                    <a:gd name="adj" fmla="val 77968"/>
                  </a:avLst>
                </a:prstGeom>
                <a:solidFill>
                  <a:srgbClr val="9C9CFF"/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7019;p72">
                  <a:extLst>
                    <a:ext uri="{FF2B5EF4-FFF2-40B4-BE49-F238E27FC236}">
                      <a16:creationId xmlns:a16="http://schemas.microsoft.com/office/drawing/2014/main" id="{92AB807F-7968-7388-D692-DC7CDEDE24EA}"/>
                    </a:ext>
                  </a:extLst>
                </p:cNvPr>
                <p:cNvSpPr/>
                <p:nvPr/>
              </p:nvSpPr>
              <p:spPr>
                <a:xfrm>
                  <a:off x="2676756" y="3434994"/>
                  <a:ext cx="406500" cy="817200"/>
                </a:xfrm>
                <a:prstGeom prst="cube">
                  <a:avLst>
                    <a:gd name="adj" fmla="val 77968"/>
                  </a:avLst>
                </a:prstGeom>
                <a:solidFill>
                  <a:srgbClr val="9C9CFF"/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7020;p72">
                  <a:extLst>
                    <a:ext uri="{FF2B5EF4-FFF2-40B4-BE49-F238E27FC236}">
                      <a16:creationId xmlns:a16="http://schemas.microsoft.com/office/drawing/2014/main" id="{032F957D-5D59-AE8D-A684-7DA7D9973637}"/>
                    </a:ext>
                  </a:extLst>
                </p:cNvPr>
                <p:cNvSpPr/>
                <p:nvPr/>
              </p:nvSpPr>
              <p:spPr>
                <a:xfrm>
                  <a:off x="2825798" y="3255043"/>
                  <a:ext cx="487200" cy="1083300"/>
                </a:xfrm>
                <a:prstGeom prst="cube">
                  <a:avLst>
                    <a:gd name="adj" fmla="val 77968"/>
                  </a:avLst>
                </a:prstGeom>
                <a:solidFill>
                  <a:srgbClr val="9C9CFF"/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C2C039-A876-4363-618E-1080B1A8A442}"/>
                  </a:ext>
                </a:extLst>
              </p:cNvPr>
              <p:cNvSpPr txBox="1"/>
              <p:nvPr/>
            </p:nvSpPr>
            <p:spPr>
              <a:xfrm>
                <a:off x="6311143" y="5875864"/>
                <a:ext cx="650563" cy="757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C2C039-A876-4363-618E-1080B1A8A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143" y="5875864"/>
                <a:ext cx="650563" cy="757900"/>
              </a:xfrm>
              <a:prstGeom prst="rect">
                <a:avLst/>
              </a:prstGeom>
              <a:blipFill>
                <a:blip r:embed="rId10"/>
                <a:stretch>
                  <a:fillRect l="-7547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33ED55F-9D83-6D4F-D46A-5AC2C72D74B7}"/>
              </a:ext>
            </a:extLst>
          </p:cNvPr>
          <p:cNvGrpSpPr/>
          <p:nvPr/>
        </p:nvGrpSpPr>
        <p:grpSpPr>
          <a:xfrm>
            <a:off x="8187203" y="5092505"/>
            <a:ext cx="1752696" cy="1041400"/>
            <a:chOff x="5683850" y="1069900"/>
            <a:chExt cx="1752696" cy="1041400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DE77ABBF-2B9C-366E-9D7B-EBD7AA4B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3850" y="1069900"/>
              <a:ext cx="1752696" cy="1041400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A7F1BF-32B8-4AC6-7B60-E29000CD973A}"/>
                </a:ext>
              </a:extLst>
            </p:cNvPr>
            <p:cNvGrpSpPr/>
            <p:nvPr/>
          </p:nvGrpSpPr>
          <p:grpSpPr>
            <a:xfrm>
              <a:off x="6069557" y="1150500"/>
              <a:ext cx="995958" cy="799495"/>
              <a:chOff x="3566874" y="823795"/>
              <a:chExt cx="995958" cy="799495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6D24F992-15DA-D69F-495E-B1219CC64E09}"/>
                  </a:ext>
                </a:extLst>
              </p:cNvPr>
              <p:cNvGrpSpPr/>
              <p:nvPr/>
            </p:nvGrpSpPr>
            <p:grpSpPr>
              <a:xfrm>
                <a:off x="3566874" y="823795"/>
                <a:ext cx="544454" cy="741488"/>
                <a:chOff x="3652679" y="413182"/>
                <a:chExt cx="707232" cy="1083300"/>
              </a:xfrm>
              <a:solidFill>
                <a:srgbClr val="0070C0"/>
              </a:solidFill>
            </p:grpSpPr>
            <p:sp>
              <p:nvSpPr>
                <p:cNvPr id="165" name="Google Shape;7020;p72">
                  <a:extLst>
                    <a:ext uri="{FF2B5EF4-FFF2-40B4-BE49-F238E27FC236}">
                      <a16:creationId xmlns:a16="http://schemas.microsoft.com/office/drawing/2014/main" id="{114F116B-FEF4-F4FB-A836-AEE20A15AA2A}"/>
                    </a:ext>
                  </a:extLst>
                </p:cNvPr>
                <p:cNvSpPr/>
                <p:nvPr/>
              </p:nvSpPr>
              <p:spPr>
                <a:xfrm>
                  <a:off x="3652679" y="413182"/>
                  <a:ext cx="487200" cy="10833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7019;p72">
                  <a:extLst>
                    <a:ext uri="{FF2B5EF4-FFF2-40B4-BE49-F238E27FC236}">
                      <a16:creationId xmlns:a16="http://schemas.microsoft.com/office/drawing/2014/main" id="{F0353289-383D-B3DC-9EE4-A7AE7C4C5EA4}"/>
                    </a:ext>
                  </a:extLst>
                </p:cNvPr>
                <p:cNvSpPr/>
                <p:nvPr/>
              </p:nvSpPr>
              <p:spPr>
                <a:xfrm>
                  <a:off x="3837933" y="613215"/>
                  <a:ext cx="406500" cy="8172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7018;p72">
                  <a:extLst>
                    <a:ext uri="{FF2B5EF4-FFF2-40B4-BE49-F238E27FC236}">
                      <a16:creationId xmlns:a16="http://schemas.microsoft.com/office/drawing/2014/main" id="{CAB9401E-01D3-CBBF-FAA1-38035ACC78DA}"/>
                    </a:ext>
                  </a:extLst>
                </p:cNvPr>
                <p:cNvSpPr/>
                <p:nvPr/>
              </p:nvSpPr>
              <p:spPr>
                <a:xfrm>
                  <a:off x="4031817" y="803192"/>
                  <a:ext cx="201900" cy="5979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7017;p72">
                  <a:extLst>
                    <a:ext uri="{FF2B5EF4-FFF2-40B4-BE49-F238E27FC236}">
                      <a16:creationId xmlns:a16="http://schemas.microsoft.com/office/drawing/2014/main" id="{E313E24E-7606-A721-C3B0-9034D7DCF24D}"/>
                    </a:ext>
                  </a:extLst>
                </p:cNvPr>
                <p:cNvSpPr/>
                <p:nvPr/>
              </p:nvSpPr>
              <p:spPr>
                <a:xfrm>
                  <a:off x="4158011" y="1019434"/>
                  <a:ext cx="201900" cy="3597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ECC58B1C-EAB0-71DB-8218-76F3C9890B73}"/>
                  </a:ext>
                </a:extLst>
              </p:cNvPr>
              <p:cNvGrpSpPr/>
              <p:nvPr/>
            </p:nvGrpSpPr>
            <p:grpSpPr>
              <a:xfrm>
                <a:off x="4000202" y="982306"/>
                <a:ext cx="562630" cy="640984"/>
                <a:chOff x="2491019" y="3255043"/>
                <a:chExt cx="821979" cy="1083300"/>
              </a:xfrm>
              <a:solidFill>
                <a:srgbClr val="7030A0"/>
              </a:solidFill>
            </p:grpSpPr>
            <p:sp>
              <p:nvSpPr>
                <p:cNvPr id="161" name="Google Shape;7017;p72">
                  <a:extLst>
                    <a:ext uri="{FF2B5EF4-FFF2-40B4-BE49-F238E27FC236}">
                      <a16:creationId xmlns:a16="http://schemas.microsoft.com/office/drawing/2014/main" id="{F7E44680-7F81-15F8-22C2-A960D0F51FD0}"/>
                    </a:ext>
                  </a:extLst>
                </p:cNvPr>
                <p:cNvSpPr/>
                <p:nvPr/>
              </p:nvSpPr>
              <p:spPr>
                <a:xfrm>
                  <a:off x="2491019" y="3816125"/>
                  <a:ext cx="201900" cy="3597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206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7018;p72">
                  <a:extLst>
                    <a:ext uri="{FF2B5EF4-FFF2-40B4-BE49-F238E27FC236}">
                      <a16:creationId xmlns:a16="http://schemas.microsoft.com/office/drawing/2014/main" id="{5F40892C-85AD-C835-C474-88F290C79912}"/>
                    </a:ext>
                  </a:extLst>
                </p:cNvPr>
                <p:cNvSpPr/>
                <p:nvPr/>
              </p:nvSpPr>
              <p:spPr>
                <a:xfrm>
                  <a:off x="2580630" y="3656961"/>
                  <a:ext cx="201900" cy="5979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206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7019;p72">
                  <a:extLst>
                    <a:ext uri="{FF2B5EF4-FFF2-40B4-BE49-F238E27FC236}">
                      <a16:creationId xmlns:a16="http://schemas.microsoft.com/office/drawing/2014/main" id="{888B4514-C9AC-6CA4-4BA0-B38F345A0F04}"/>
                    </a:ext>
                  </a:extLst>
                </p:cNvPr>
                <p:cNvSpPr/>
                <p:nvPr/>
              </p:nvSpPr>
              <p:spPr>
                <a:xfrm>
                  <a:off x="2676756" y="3434994"/>
                  <a:ext cx="406500" cy="8172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206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7020;p72">
                  <a:extLst>
                    <a:ext uri="{FF2B5EF4-FFF2-40B4-BE49-F238E27FC236}">
                      <a16:creationId xmlns:a16="http://schemas.microsoft.com/office/drawing/2014/main" id="{3EBEAFB8-3BEB-B82C-3D6A-314E28E9D235}"/>
                    </a:ext>
                  </a:extLst>
                </p:cNvPr>
                <p:cNvSpPr/>
                <p:nvPr/>
              </p:nvSpPr>
              <p:spPr>
                <a:xfrm>
                  <a:off x="2825798" y="3255043"/>
                  <a:ext cx="487200" cy="1083300"/>
                </a:xfrm>
                <a:prstGeom prst="cube">
                  <a:avLst>
                    <a:gd name="adj" fmla="val 77968"/>
                  </a:avLst>
                </a:prstGeom>
                <a:grpFill/>
                <a:ln w="9525" cap="flat" cmpd="sng">
                  <a:solidFill>
                    <a:srgbClr val="00206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3EF4CC8-D72D-23FC-1311-F7F31CFCFB16}"/>
              </a:ext>
            </a:extLst>
          </p:cNvPr>
          <p:cNvGrpSpPr/>
          <p:nvPr/>
        </p:nvGrpSpPr>
        <p:grpSpPr>
          <a:xfrm>
            <a:off x="10089158" y="5058109"/>
            <a:ext cx="1752696" cy="1041400"/>
            <a:chOff x="5683850" y="1069900"/>
            <a:chExt cx="1752696" cy="10414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CEEE312F-D513-6722-BD57-C7CA35A4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3850" y="1069900"/>
              <a:ext cx="1752696" cy="1041400"/>
            </a:xfrm>
            <a:prstGeom prst="rect">
              <a:avLst/>
            </a:prstGeom>
          </p:spPr>
        </p:pic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2EB8EB8-A297-7AF0-941D-D01E4509EC75}"/>
                </a:ext>
              </a:extLst>
            </p:cNvPr>
            <p:cNvGrpSpPr/>
            <p:nvPr/>
          </p:nvGrpSpPr>
          <p:grpSpPr>
            <a:xfrm>
              <a:off x="6069557" y="1150500"/>
              <a:ext cx="995958" cy="799495"/>
              <a:chOff x="3566874" y="823795"/>
              <a:chExt cx="995958" cy="799495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047D5D30-A0D7-BA6D-4236-DE97820EC244}"/>
                  </a:ext>
                </a:extLst>
              </p:cNvPr>
              <p:cNvGrpSpPr/>
              <p:nvPr/>
            </p:nvGrpSpPr>
            <p:grpSpPr>
              <a:xfrm>
                <a:off x="3566874" y="823795"/>
                <a:ext cx="544454" cy="741488"/>
                <a:chOff x="3652679" y="413182"/>
                <a:chExt cx="707232" cy="1083300"/>
              </a:xfrm>
              <a:solidFill>
                <a:srgbClr val="0070C0"/>
              </a:solidFill>
            </p:grpSpPr>
            <p:sp>
              <p:nvSpPr>
                <p:cNvPr id="178" name="Google Shape;7020;p72">
                  <a:extLst>
                    <a:ext uri="{FF2B5EF4-FFF2-40B4-BE49-F238E27FC236}">
                      <a16:creationId xmlns:a16="http://schemas.microsoft.com/office/drawing/2014/main" id="{EB9FEB69-10B8-0B44-4132-8690397FDDE3}"/>
                    </a:ext>
                  </a:extLst>
                </p:cNvPr>
                <p:cNvSpPr/>
                <p:nvPr/>
              </p:nvSpPr>
              <p:spPr>
                <a:xfrm>
                  <a:off x="3652679" y="413182"/>
                  <a:ext cx="487200" cy="10833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9" name="Google Shape;7019;p72">
                  <a:extLst>
                    <a:ext uri="{FF2B5EF4-FFF2-40B4-BE49-F238E27FC236}">
                      <a16:creationId xmlns:a16="http://schemas.microsoft.com/office/drawing/2014/main" id="{B21987F5-8921-3F84-6261-D12348F00146}"/>
                    </a:ext>
                  </a:extLst>
                </p:cNvPr>
                <p:cNvSpPr/>
                <p:nvPr/>
              </p:nvSpPr>
              <p:spPr>
                <a:xfrm>
                  <a:off x="3837933" y="613215"/>
                  <a:ext cx="406500" cy="8172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7018;p72">
                  <a:extLst>
                    <a:ext uri="{FF2B5EF4-FFF2-40B4-BE49-F238E27FC236}">
                      <a16:creationId xmlns:a16="http://schemas.microsoft.com/office/drawing/2014/main" id="{C9F0E255-CA07-E726-4DB2-91D350A91DC2}"/>
                    </a:ext>
                  </a:extLst>
                </p:cNvPr>
                <p:cNvSpPr/>
                <p:nvPr/>
              </p:nvSpPr>
              <p:spPr>
                <a:xfrm>
                  <a:off x="4031817" y="803192"/>
                  <a:ext cx="201900" cy="5979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7017;p72">
                  <a:extLst>
                    <a:ext uri="{FF2B5EF4-FFF2-40B4-BE49-F238E27FC236}">
                      <a16:creationId xmlns:a16="http://schemas.microsoft.com/office/drawing/2014/main" id="{8E3B17AD-C89E-EC12-1004-C5785F9D032B}"/>
                    </a:ext>
                  </a:extLst>
                </p:cNvPr>
                <p:cNvSpPr/>
                <p:nvPr/>
              </p:nvSpPr>
              <p:spPr>
                <a:xfrm>
                  <a:off x="4158011" y="1019434"/>
                  <a:ext cx="201900" cy="3597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41E1418-A167-7D32-B3F6-0B6ADC83B40F}"/>
                  </a:ext>
                </a:extLst>
              </p:cNvPr>
              <p:cNvGrpSpPr/>
              <p:nvPr/>
            </p:nvGrpSpPr>
            <p:grpSpPr>
              <a:xfrm>
                <a:off x="4000202" y="982306"/>
                <a:ext cx="562630" cy="640984"/>
                <a:chOff x="2491019" y="3255043"/>
                <a:chExt cx="821979" cy="1083300"/>
              </a:xfrm>
              <a:solidFill>
                <a:srgbClr val="7030A0"/>
              </a:solidFill>
            </p:grpSpPr>
            <p:sp>
              <p:nvSpPr>
                <p:cNvPr id="174" name="Google Shape;7017;p72">
                  <a:extLst>
                    <a:ext uri="{FF2B5EF4-FFF2-40B4-BE49-F238E27FC236}">
                      <a16:creationId xmlns:a16="http://schemas.microsoft.com/office/drawing/2014/main" id="{62DEB413-2AB1-9E4E-7AF8-2057EAA69CA9}"/>
                    </a:ext>
                  </a:extLst>
                </p:cNvPr>
                <p:cNvSpPr/>
                <p:nvPr/>
              </p:nvSpPr>
              <p:spPr>
                <a:xfrm>
                  <a:off x="2491019" y="3816125"/>
                  <a:ext cx="201900" cy="3597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5">
                    <a:lumMod val="90000"/>
                  </a:schemeClr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7018;p72">
                  <a:extLst>
                    <a:ext uri="{FF2B5EF4-FFF2-40B4-BE49-F238E27FC236}">
                      <a16:creationId xmlns:a16="http://schemas.microsoft.com/office/drawing/2014/main" id="{640E9BD7-1F9E-2B6D-A630-705250FA3A82}"/>
                    </a:ext>
                  </a:extLst>
                </p:cNvPr>
                <p:cNvSpPr/>
                <p:nvPr/>
              </p:nvSpPr>
              <p:spPr>
                <a:xfrm>
                  <a:off x="2580630" y="3656961"/>
                  <a:ext cx="201900" cy="5979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5">
                    <a:lumMod val="90000"/>
                  </a:schemeClr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7019;p72">
                  <a:extLst>
                    <a:ext uri="{FF2B5EF4-FFF2-40B4-BE49-F238E27FC236}">
                      <a16:creationId xmlns:a16="http://schemas.microsoft.com/office/drawing/2014/main" id="{6D43C2E1-EE74-6D9A-505D-830F4E967C41}"/>
                    </a:ext>
                  </a:extLst>
                </p:cNvPr>
                <p:cNvSpPr/>
                <p:nvPr/>
              </p:nvSpPr>
              <p:spPr>
                <a:xfrm>
                  <a:off x="2676756" y="3434994"/>
                  <a:ext cx="406500" cy="8172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5">
                    <a:lumMod val="90000"/>
                  </a:schemeClr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7020;p72">
                  <a:extLst>
                    <a:ext uri="{FF2B5EF4-FFF2-40B4-BE49-F238E27FC236}">
                      <a16:creationId xmlns:a16="http://schemas.microsoft.com/office/drawing/2014/main" id="{BB79431A-B25D-ABF9-41B2-9F370ACBDB61}"/>
                    </a:ext>
                  </a:extLst>
                </p:cNvPr>
                <p:cNvSpPr/>
                <p:nvPr/>
              </p:nvSpPr>
              <p:spPr>
                <a:xfrm>
                  <a:off x="2825798" y="3255043"/>
                  <a:ext cx="487200" cy="1083300"/>
                </a:xfrm>
                <a:prstGeom prst="cube">
                  <a:avLst>
                    <a:gd name="adj" fmla="val 77968"/>
                  </a:avLst>
                </a:prstGeom>
                <a:solidFill>
                  <a:schemeClr val="accent5">
                    <a:lumMod val="90000"/>
                  </a:schemeClr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FB557-60A6-BFA5-C863-D295C6354ABE}"/>
                  </a:ext>
                </a:extLst>
              </p:cNvPr>
              <p:cNvSpPr txBox="1"/>
              <p:nvPr/>
            </p:nvSpPr>
            <p:spPr>
              <a:xfrm>
                <a:off x="8491273" y="5841774"/>
                <a:ext cx="880690" cy="739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𝑐𝑜𝑚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FB557-60A6-BFA5-C863-D295C6354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273" y="5841774"/>
                <a:ext cx="880690" cy="7398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451FD3-79E2-FCB1-D6DB-433228D4300A}"/>
                  </a:ext>
                </a:extLst>
              </p:cNvPr>
              <p:cNvSpPr txBox="1"/>
              <p:nvPr/>
            </p:nvSpPr>
            <p:spPr>
              <a:xfrm>
                <a:off x="10527102" y="5841729"/>
                <a:ext cx="657872" cy="763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451FD3-79E2-FCB1-D6DB-433228D43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102" y="5841729"/>
                <a:ext cx="657872" cy="763351"/>
              </a:xfrm>
              <a:prstGeom prst="rect">
                <a:avLst/>
              </a:prstGeom>
              <a:blipFill>
                <a:blip r:embed="rId12"/>
                <a:stretch>
                  <a:fillRect l="-7547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2" name="Picture 181">
            <a:extLst>
              <a:ext uri="{FF2B5EF4-FFF2-40B4-BE49-F238E27FC236}">
                <a16:creationId xmlns:a16="http://schemas.microsoft.com/office/drawing/2014/main" id="{D6A6AE3B-F73B-D737-5445-CA34E03FC6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3182" y="1699468"/>
            <a:ext cx="1462484" cy="932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550CB87-A9AC-6E9F-F2DA-DBF0BB84131D}"/>
                  </a:ext>
                </a:extLst>
              </p:cNvPr>
              <p:cNvSpPr txBox="1"/>
              <p:nvPr/>
            </p:nvSpPr>
            <p:spPr>
              <a:xfrm>
                <a:off x="7891364" y="1875254"/>
                <a:ext cx="4353495" cy="4535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𝑐</m:t>
                            </m:r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𝑜𝑚</m:t>
                            </m:r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𝑒</m:t>
                            </m:r>
                          </m:sub>
                        </m:sSub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400" i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𝑎𝑣𝑔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m:rPr>
                                <m:sty m:val="p"/>
                              </m:rPr>
                              <a:rPr lang="el-GR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l-GR" sz="24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𝑐𝑜𝑚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</m:sub>
                          <m:sup>
                            <m:r>
                              <a:rPr 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r>
                          <a:rPr 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sz="2400" i="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550CB87-A9AC-6E9F-F2DA-DBF0BB84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364" y="1875254"/>
                <a:ext cx="4353495" cy="453586"/>
              </a:xfrm>
              <a:prstGeom prst="rect">
                <a:avLst/>
              </a:prstGeom>
              <a:blipFill>
                <a:blip r:embed="rId14"/>
                <a:stretch>
                  <a:fillRect l="-2616" t="-1621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47C6C4A-F44C-4896-342F-40D7D107C035}"/>
                  </a:ext>
                </a:extLst>
              </p:cNvPr>
              <p:cNvSpPr txBox="1"/>
              <p:nvPr/>
            </p:nvSpPr>
            <p:spPr>
              <a:xfrm>
                <a:off x="8561070" y="3427933"/>
                <a:ext cx="1588332" cy="622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sSubSup>
                            <m:sSubSupPr>
                              <m:ctrlPr>
                                <a:rPr lang="el-GR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</m:t>
                              </m:r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sub>
                        <m:sup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  <m:r>
                            <a:rPr lang="en-US" sz="24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sz="2400" i="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47C6C4A-F44C-4896-342F-40D7D107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070" y="3427933"/>
                <a:ext cx="1588332" cy="6221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AB0B0FBE-0A61-521B-96F4-A1432DE9E930}"/>
                  </a:ext>
                </a:extLst>
              </p:cNvPr>
              <p:cNvSpPr txBox="1"/>
              <p:nvPr/>
            </p:nvSpPr>
            <p:spPr>
              <a:xfrm>
                <a:off x="7536198" y="3871403"/>
                <a:ext cx="906032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sSub>
                            <m:sSubPr>
                              <m:ctrlPr>
                                <a:rPr lang="el-GR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en-US" sz="2400" i="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AB0B0FBE-0A61-521B-96F4-A1432DE9E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98" y="3871403"/>
                <a:ext cx="906032" cy="518283"/>
              </a:xfrm>
              <a:prstGeom prst="rect">
                <a:avLst/>
              </a:prstGeom>
              <a:blipFill>
                <a:blip r:embed="rId16"/>
                <a:stretch>
                  <a:fillRect l="-1389" r="-1250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C780B4FD-F1FC-3462-6E51-1D7F2F671BDE}"/>
              </a:ext>
            </a:extLst>
          </p:cNvPr>
          <p:cNvCxnSpPr>
            <a:cxnSpLocks/>
          </p:cNvCxnSpPr>
          <p:nvPr/>
        </p:nvCxnSpPr>
        <p:spPr>
          <a:xfrm flipV="1">
            <a:off x="5033322" y="2752545"/>
            <a:ext cx="1743470" cy="2181590"/>
          </a:xfrm>
          <a:prstGeom prst="straightConnector1">
            <a:avLst/>
          </a:prstGeom>
          <a:noFill/>
          <a:ln w="19050" cap="flat" cmpd="sng" algn="ctr">
            <a:solidFill>
              <a:srgbClr val="A5A5A5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56F5D7D8-A533-1729-B359-C818B4598D06}"/>
              </a:ext>
            </a:extLst>
          </p:cNvPr>
          <p:cNvCxnSpPr>
            <a:cxnSpLocks/>
          </p:cNvCxnSpPr>
          <p:nvPr/>
        </p:nvCxnSpPr>
        <p:spPr>
          <a:xfrm flipV="1">
            <a:off x="5292104" y="2819133"/>
            <a:ext cx="1704369" cy="2132663"/>
          </a:xfrm>
          <a:prstGeom prst="straightConnector1">
            <a:avLst/>
          </a:prstGeom>
          <a:noFill/>
          <a:ln w="19050" cap="flat" cmpd="sng" algn="ctr">
            <a:solidFill>
              <a:srgbClr val="A5A5A5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991F8175-399E-4DE2-9E16-F07491B8F8CA}"/>
              </a:ext>
            </a:extLst>
          </p:cNvPr>
          <p:cNvCxnSpPr>
            <a:cxnSpLocks/>
          </p:cNvCxnSpPr>
          <p:nvPr/>
        </p:nvCxnSpPr>
        <p:spPr>
          <a:xfrm flipH="1" flipV="1">
            <a:off x="2055873" y="2053346"/>
            <a:ext cx="165963" cy="470619"/>
          </a:xfrm>
          <a:prstGeom prst="straightConnector1">
            <a:avLst/>
          </a:prstGeom>
          <a:noFill/>
          <a:ln w="1905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488E3DBE-7F1D-3CA2-B580-AC167D076DDA}"/>
              </a:ext>
            </a:extLst>
          </p:cNvPr>
          <p:cNvCxnSpPr>
            <a:cxnSpLocks/>
          </p:cNvCxnSpPr>
          <p:nvPr/>
        </p:nvCxnSpPr>
        <p:spPr>
          <a:xfrm flipH="1" flipV="1">
            <a:off x="8129522" y="2952841"/>
            <a:ext cx="1083733" cy="1962592"/>
          </a:xfrm>
          <a:prstGeom prst="straightConnector1">
            <a:avLst/>
          </a:prstGeom>
          <a:noFill/>
          <a:ln w="19050" cap="flat" cmpd="sng" algn="ctr">
            <a:solidFill>
              <a:srgbClr val="A5A5A5"/>
            </a:solidFill>
            <a:prstDash val="sysDash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0943336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 for common representation: Gradient Smoothness</a:t>
            </a:r>
            <a:endParaRPr lang="zh-CN" altLang="en-US" sz="3200" i="1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12367" y="6400800"/>
            <a:ext cx="2844800" cy="457200"/>
          </a:xfrm>
        </p:spPr>
        <p:txBody>
          <a:bodyPr/>
          <a:lstStyle/>
          <a:p>
            <a:fld id="{B2B05758-BB4F-4559-81AD-225F352C8527}" type="slidenum">
              <a:rPr lang="zh-CN" altLang="en-US" smtClean="0"/>
              <a:t>17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44554-C023-B59B-A30E-0927D42FE058}"/>
                  </a:ext>
                </a:extLst>
              </p:cNvPr>
              <p:cNvSpPr txBox="1"/>
              <p:nvPr/>
            </p:nvSpPr>
            <p:spPr>
              <a:xfrm>
                <a:off x="2346593" y="2148967"/>
                <a:ext cx="5925276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l-GR" sz="24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left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right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down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44554-C023-B59B-A30E-0927D42FE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593" y="2148967"/>
                <a:ext cx="5925276" cy="552715"/>
              </a:xfrm>
              <a:prstGeom prst="rect">
                <a:avLst/>
              </a:prstGeom>
              <a:blipFill>
                <a:blip r:embed="rId3"/>
                <a:stretch>
                  <a:fillRect l="-1068" t="-227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9412EC-0034-E9F3-B580-CC9E618FAFD9}"/>
              </a:ext>
            </a:extLst>
          </p:cNvPr>
          <p:cNvSpPr txBox="1"/>
          <p:nvPr/>
        </p:nvSpPr>
        <p:spPr>
          <a:xfrm>
            <a:off x="406400" y="1164574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dirty="0">
                <a:solidFill>
                  <a:srgbClr val="0000DA"/>
                </a:solidFill>
                <a:latin typeface="+mj-lt"/>
              </a:rPr>
              <a:t>Getting the gradients for each grid:</a:t>
            </a:r>
            <a:endParaRPr lang="en-US" sz="2400" i="0" baseline="30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2BA6C7-F415-9B5E-BDBF-FD4FE122301A}"/>
                  </a:ext>
                </a:extLst>
              </p:cNvPr>
              <p:cNvSpPr txBox="1"/>
              <p:nvPr/>
            </p:nvSpPr>
            <p:spPr>
              <a:xfrm>
                <a:off x="2465403" y="3836303"/>
                <a:ext cx="5838650" cy="1068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𝑔𝑟𝑎𝑑𝑖𝑒𝑛𝑡</m:t>
                          </m:r>
                        </m:sub>
                      </m:sSub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  <m: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𝐶𝑆</m:t>
                              </m:r>
                              <m:r>
                                <a:rPr lang="en-US" sz="24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l-GR" sz="2400" b="1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𝑐𝑜𝑚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2BA6C7-F415-9B5E-BDBF-FD4FE122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403" y="3836303"/>
                <a:ext cx="5838650" cy="1068113"/>
              </a:xfrm>
              <a:prstGeom prst="rect">
                <a:avLst/>
              </a:prstGeom>
              <a:blipFill>
                <a:blip r:embed="rId4"/>
                <a:stretch>
                  <a:fillRect l="-651" t="-106977" b="-16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BBB83-C10E-9A29-8F53-5D25D887BF41}"/>
                  </a:ext>
                </a:extLst>
              </p:cNvPr>
              <p:cNvSpPr txBox="1"/>
              <p:nvPr/>
            </p:nvSpPr>
            <p:spPr>
              <a:xfrm>
                <a:off x="2199703" y="5056103"/>
                <a:ext cx="7318870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)=</m:t>
                      </m:r>
                      <m:r>
                        <a:rPr 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𝛼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−10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BBB83-C10E-9A29-8F53-5D25D887B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703" y="5056103"/>
                <a:ext cx="7318870" cy="656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61C9F0F-FB36-7305-C27D-88E20E4303EC}"/>
              </a:ext>
            </a:extLst>
          </p:cNvPr>
          <p:cNvSpPr txBox="1"/>
          <p:nvPr/>
        </p:nvSpPr>
        <p:spPr>
          <a:xfrm>
            <a:off x="406400" y="3284038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i="0" dirty="0">
                <a:solidFill>
                  <a:srgbClr val="0000DA"/>
                </a:solidFill>
                <a:latin typeface="+mj-lt"/>
              </a:rPr>
              <a:t>Gradient-based loss function</a:t>
            </a:r>
            <a:r>
              <a:rPr lang="en-US" sz="2400" i="0" dirty="0">
                <a:solidFill>
                  <a:srgbClr val="0000DA"/>
                </a:solidFill>
                <a:latin typeface="+mj-lt"/>
              </a:rPr>
              <a:t>:</a:t>
            </a:r>
            <a:endParaRPr lang="en-US" sz="2400" i="0" baseline="3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5053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 for common representation: Weighted constraint regularization</a:t>
            </a:r>
            <a:endParaRPr lang="zh-CN" altLang="en-US" sz="2800" i="1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6A2622-03DA-06B0-57AD-84524F6C2F83}"/>
                  </a:ext>
                </a:extLst>
              </p:cNvPr>
              <p:cNvSpPr txBox="1"/>
              <p:nvPr/>
            </p:nvSpPr>
            <p:spPr>
              <a:xfrm>
                <a:off x="716090" y="5120916"/>
                <a:ext cx="4129592" cy="129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</m:t>
                          </m:r>
                        </m:sub>
                      </m:sSub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4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400" dirty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400" b="0" i="1" dirty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𝑜𝑚</m:t>
                                          </m:r>
                                        </m:sub>
                                        <m:sup>
                                          <m:r>
                                            <a:rPr lang="en-US" sz="2400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𝑠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𝑧</m:t>
                                      </m:r>
                                      <m:r>
                                        <a:rPr lang="en-US" sz="2400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,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40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𝑜𝑚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  <m:r>
                                <a:rPr lang="en-US" sz="24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𝑆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400" i="1" dirty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dirty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  <m:t>𝑜𝑚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dirty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  <m:t>𝑠</m:t>
                                              </m:r>
                                            </m:sup>
                                          </m:sSubSup>
                                        </m:sub>
                                        <m:sup>
                                          <m:r>
                                            <a:rPr lang="en-US" sz="2400" b="0" i="1" dirty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dirty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2400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400" i="1" dirty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dirty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  <m:t>𝑜𝑚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sub>
                                        <m:sup>
                                          <m:r>
                                            <a:rPr lang="en-US" sz="2400" b="0" i="1" dirty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−1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i="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6A2622-03DA-06B0-57AD-84524F6C2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90" y="5120916"/>
                <a:ext cx="4129592" cy="1292213"/>
              </a:xfrm>
              <a:prstGeom prst="rect">
                <a:avLst/>
              </a:prstGeom>
              <a:blipFill>
                <a:blip r:embed="rId3"/>
                <a:stretch>
                  <a:fillRect l="-1840" r="-613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905FB5B7-B5A6-8E99-0978-0878F4456561}"/>
              </a:ext>
            </a:extLst>
          </p:cNvPr>
          <p:cNvSpPr/>
          <p:nvPr/>
        </p:nvSpPr>
        <p:spPr>
          <a:xfrm>
            <a:off x="2282302" y="5170353"/>
            <a:ext cx="832544" cy="500446"/>
          </a:xfrm>
          <a:prstGeom prst="rect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80267F-8771-73D3-D697-1EA59E8776E5}"/>
              </a:ext>
            </a:extLst>
          </p:cNvPr>
          <p:cNvSpPr/>
          <p:nvPr/>
        </p:nvSpPr>
        <p:spPr>
          <a:xfrm>
            <a:off x="3340795" y="5196671"/>
            <a:ext cx="770742" cy="500446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85DDD5-51E8-D5F4-B1CB-767678A014BA}"/>
              </a:ext>
            </a:extLst>
          </p:cNvPr>
          <p:cNvSpPr/>
          <p:nvPr/>
        </p:nvSpPr>
        <p:spPr>
          <a:xfrm>
            <a:off x="3685645" y="5799951"/>
            <a:ext cx="762398" cy="583298"/>
          </a:xfrm>
          <a:prstGeom prst="rect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2993FE4-F23C-FEC3-CAEB-AC9A49AB04DC}"/>
              </a:ext>
            </a:extLst>
          </p:cNvPr>
          <p:cNvSpPr/>
          <p:nvPr/>
        </p:nvSpPr>
        <p:spPr>
          <a:xfrm>
            <a:off x="4478228" y="1277381"/>
            <a:ext cx="648182" cy="64818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B6EA235-2897-B6B9-A407-8F46A44AC453}"/>
              </a:ext>
            </a:extLst>
          </p:cNvPr>
          <p:cNvSpPr/>
          <p:nvPr/>
        </p:nvSpPr>
        <p:spPr>
          <a:xfrm>
            <a:off x="4478228" y="2111724"/>
            <a:ext cx="648182" cy="64818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4E3B19E-95CB-005B-8D57-487C9EDA2171}"/>
              </a:ext>
            </a:extLst>
          </p:cNvPr>
          <p:cNvSpPr/>
          <p:nvPr/>
        </p:nvSpPr>
        <p:spPr>
          <a:xfrm>
            <a:off x="4478228" y="2911342"/>
            <a:ext cx="648182" cy="64818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4D27FF6-2434-2876-7028-4EE617AEEFE3}"/>
              </a:ext>
            </a:extLst>
          </p:cNvPr>
          <p:cNvSpPr/>
          <p:nvPr/>
        </p:nvSpPr>
        <p:spPr>
          <a:xfrm>
            <a:off x="4478228" y="3734109"/>
            <a:ext cx="648182" cy="64818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70D9007F-0DBA-D3E3-03EE-C773BFCD8300}"/>
              </a:ext>
            </a:extLst>
          </p:cNvPr>
          <p:cNvSpPr/>
          <p:nvPr/>
        </p:nvSpPr>
        <p:spPr>
          <a:xfrm>
            <a:off x="5212255" y="1231083"/>
            <a:ext cx="717631" cy="3128058"/>
          </a:xfrm>
          <a:prstGeom prst="rightBrac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57A732-869F-A59F-355E-79702CE23675}"/>
              </a:ext>
            </a:extLst>
          </p:cNvPr>
          <p:cNvSpPr/>
          <p:nvPr/>
        </p:nvSpPr>
        <p:spPr>
          <a:xfrm>
            <a:off x="6015731" y="2471021"/>
            <a:ext cx="648182" cy="64818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D5BC3F2F-0778-2595-6FFB-C67667D3488B}"/>
              </a:ext>
            </a:extLst>
          </p:cNvPr>
          <p:cNvSpPr/>
          <p:nvPr/>
        </p:nvSpPr>
        <p:spPr>
          <a:xfrm>
            <a:off x="6832708" y="2551320"/>
            <a:ext cx="497711" cy="48758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74B143A-BE22-C152-CABD-8CAE6A973E09}"/>
              </a:ext>
            </a:extLst>
          </p:cNvPr>
          <p:cNvGrpSpPr/>
          <p:nvPr/>
        </p:nvGrpSpPr>
        <p:grpSpPr>
          <a:xfrm>
            <a:off x="7485698" y="1312106"/>
            <a:ext cx="1002191" cy="484697"/>
            <a:chOff x="1528011" y="3188368"/>
            <a:chExt cx="1816041" cy="878305"/>
          </a:xfrm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50CF33BA-7AE2-6FDB-2942-1B4C584AF23C}"/>
                </a:ext>
              </a:extLst>
            </p:cNvPr>
            <p:cNvSpPr/>
            <p:nvPr/>
          </p:nvSpPr>
          <p:spPr>
            <a:xfrm rot="5400000">
              <a:off x="1479884" y="3236495"/>
              <a:ext cx="878305" cy="782052"/>
            </a:xfrm>
            <a:prstGeom prst="trapezoi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2261C3C2-90B6-2C06-5C71-8B52D90C67C0}"/>
                </a:ext>
              </a:extLst>
            </p:cNvPr>
            <p:cNvSpPr/>
            <p:nvPr/>
          </p:nvSpPr>
          <p:spPr>
            <a:xfrm rot="16200000">
              <a:off x="2513873" y="3236495"/>
              <a:ext cx="878305" cy="782052"/>
            </a:xfrm>
            <a:prstGeom prst="trapezoi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155979-E9CD-22D0-BA12-7B405B29C273}"/>
              </a:ext>
            </a:extLst>
          </p:cNvPr>
          <p:cNvGrpSpPr/>
          <p:nvPr/>
        </p:nvGrpSpPr>
        <p:grpSpPr>
          <a:xfrm>
            <a:off x="7485698" y="2166219"/>
            <a:ext cx="1002191" cy="484697"/>
            <a:chOff x="1528011" y="3188368"/>
            <a:chExt cx="1816041" cy="878305"/>
          </a:xfrm>
        </p:grpSpPr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23D1E1D7-47D2-FFCA-7771-38F28AC6083E}"/>
                </a:ext>
              </a:extLst>
            </p:cNvPr>
            <p:cNvSpPr/>
            <p:nvPr/>
          </p:nvSpPr>
          <p:spPr>
            <a:xfrm rot="5400000">
              <a:off x="1479884" y="3236495"/>
              <a:ext cx="878305" cy="782052"/>
            </a:xfrm>
            <a:prstGeom prst="trapezoi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85B41130-D1B0-6243-0034-54394B60491B}"/>
                </a:ext>
              </a:extLst>
            </p:cNvPr>
            <p:cNvSpPr/>
            <p:nvPr/>
          </p:nvSpPr>
          <p:spPr>
            <a:xfrm rot="16200000">
              <a:off x="2513873" y="3236495"/>
              <a:ext cx="878305" cy="782052"/>
            </a:xfrm>
            <a:prstGeom prst="trapezoi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CB88A1-AAB0-D653-B11B-6AAF6ED6E43B}"/>
              </a:ext>
            </a:extLst>
          </p:cNvPr>
          <p:cNvGrpSpPr/>
          <p:nvPr/>
        </p:nvGrpSpPr>
        <p:grpSpPr>
          <a:xfrm>
            <a:off x="7485698" y="3020332"/>
            <a:ext cx="1002191" cy="484697"/>
            <a:chOff x="1528011" y="3188368"/>
            <a:chExt cx="1816041" cy="878305"/>
          </a:xfrm>
        </p:grpSpPr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5F5FC70B-6920-1FD2-611B-8BC8A5E345CC}"/>
                </a:ext>
              </a:extLst>
            </p:cNvPr>
            <p:cNvSpPr/>
            <p:nvPr/>
          </p:nvSpPr>
          <p:spPr>
            <a:xfrm rot="5400000">
              <a:off x="1479884" y="3236495"/>
              <a:ext cx="878305" cy="782052"/>
            </a:xfrm>
            <a:prstGeom prst="trapezoi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8D6A6DCF-6BF4-4D82-0050-FD796D735C44}"/>
                </a:ext>
              </a:extLst>
            </p:cNvPr>
            <p:cNvSpPr/>
            <p:nvPr/>
          </p:nvSpPr>
          <p:spPr>
            <a:xfrm rot="16200000">
              <a:off x="2513873" y="3236495"/>
              <a:ext cx="878305" cy="782052"/>
            </a:xfrm>
            <a:prstGeom prst="trapezoi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454ECE-B4ED-4C7B-5B1F-80A399F6C464}"/>
              </a:ext>
            </a:extLst>
          </p:cNvPr>
          <p:cNvGrpSpPr/>
          <p:nvPr/>
        </p:nvGrpSpPr>
        <p:grpSpPr>
          <a:xfrm>
            <a:off x="7485698" y="3874444"/>
            <a:ext cx="1002191" cy="484697"/>
            <a:chOff x="1528011" y="3188368"/>
            <a:chExt cx="1816041" cy="878305"/>
          </a:xfrm>
        </p:grpSpPr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B53BEE47-E780-1764-6F6E-57DF5AB39D4B}"/>
                </a:ext>
              </a:extLst>
            </p:cNvPr>
            <p:cNvSpPr/>
            <p:nvPr/>
          </p:nvSpPr>
          <p:spPr>
            <a:xfrm rot="5400000">
              <a:off x="1479884" y="3236495"/>
              <a:ext cx="878305" cy="782052"/>
            </a:xfrm>
            <a:prstGeom prst="trapezoi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A0C4A27E-847C-BAD0-B986-BB77459F4964}"/>
                </a:ext>
              </a:extLst>
            </p:cNvPr>
            <p:cNvSpPr/>
            <p:nvPr/>
          </p:nvSpPr>
          <p:spPr>
            <a:xfrm rot="16200000">
              <a:off x="2513873" y="3236495"/>
              <a:ext cx="878305" cy="782052"/>
            </a:xfrm>
            <a:prstGeom prst="trapezoi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4" name="Right Arrow 73">
            <a:extLst>
              <a:ext uri="{FF2B5EF4-FFF2-40B4-BE49-F238E27FC236}">
                <a16:creationId xmlns:a16="http://schemas.microsoft.com/office/drawing/2014/main" id="{BC8F4C4E-F2BE-94F0-515F-E4DB55E8222A}"/>
              </a:ext>
            </a:extLst>
          </p:cNvPr>
          <p:cNvSpPr/>
          <p:nvPr/>
        </p:nvSpPr>
        <p:spPr>
          <a:xfrm>
            <a:off x="8718418" y="1432558"/>
            <a:ext cx="248856" cy="243792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57007FE3-05A1-BB7D-99EA-D75CE6E81FDE}"/>
              </a:ext>
            </a:extLst>
          </p:cNvPr>
          <p:cNvSpPr/>
          <p:nvPr/>
        </p:nvSpPr>
        <p:spPr>
          <a:xfrm>
            <a:off x="8718418" y="2286671"/>
            <a:ext cx="248856" cy="243792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AC5B4EC1-4616-3533-34BC-4DB28CBDA187}"/>
              </a:ext>
            </a:extLst>
          </p:cNvPr>
          <p:cNvSpPr/>
          <p:nvPr/>
        </p:nvSpPr>
        <p:spPr>
          <a:xfrm>
            <a:off x="8718418" y="3140784"/>
            <a:ext cx="248856" cy="243792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1B3F6F6A-5168-BF64-79A5-46C3F2BA66EB}"/>
              </a:ext>
            </a:extLst>
          </p:cNvPr>
          <p:cNvSpPr/>
          <p:nvPr/>
        </p:nvSpPr>
        <p:spPr>
          <a:xfrm>
            <a:off x="8718418" y="3994896"/>
            <a:ext cx="248856" cy="243792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8FBA8C5-F60A-972C-3EAF-BA5092FCB32D}"/>
              </a:ext>
            </a:extLst>
          </p:cNvPr>
          <p:cNvSpPr/>
          <p:nvPr/>
        </p:nvSpPr>
        <p:spPr>
          <a:xfrm>
            <a:off x="9197803" y="1231081"/>
            <a:ext cx="648182" cy="64818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874AA82-86A5-A9C0-14E2-0D1D6E0E9ABE}"/>
              </a:ext>
            </a:extLst>
          </p:cNvPr>
          <p:cNvSpPr/>
          <p:nvPr/>
        </p:nvSpPr>
        <p:spPr>
          <a:xfrm>
            <a:off x="9197803" y="2100149"/>
            <a:ext cx="648182" cy="64818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3828DA6-5908-7FD7-292D-667246F65F69}"/>
              </a:ext>
            </a:extLst>
          </p:cNvPr>
          <p:cNvSpPr/>
          <p:nvPr/>
        </p:nvSpPr>
        <p:spPr>
          <a:xfrm>
            <a:off x="9197803" y="2946067"/>
            <a:ext cx="648182" cy="64818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F77E58-0855-7529-CBE5-0ED0D6C699A2}"/>
              </a:ext>
            </a:extLst>
          </p:cNvPr>
          <p:cNvSpPr/>
          <p:nvPr/>
        </p:nvSpPr>
        <p:spPr>
          <a:xfrm>
            <a:off x="9197803" y="3815134"/>
            <a:ext cx="648182" cy="64818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F3B1D8CF-34CE-B0B4-5A3A-6B62B6E55A80}"/>
              </a:ext>
            </a:extLst>
          </p:cNvPr>
          <p:cNvSpPr/>
          <p:nvPr/>
        </p:nvSpPr>
        <p:spPr>
          <a:xfrm>
            <a:off x="9931830" y="1231083"/>
            <a:ext cx="717631" cy="3128058"/>
          </a:xfrm>
          <a:prstGeom prst="rightBrac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8395F61-3C98-6F70-21E9-ED9B5BAD5F4A}"/>
              </a:ext>
            </a:extLst>
          </p:cNvPr>
          <p:cNvSpPr/>
          <p:nvPr/>
        </p:nvSpPr>
        <p:spPr>
          <a:xfrm>
            <a:off x="10735306" y="2471021"/>
            <a:ext cx="648182" cy="64818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547746E-F238-A838-FCC9-2C9A6BD8F90B}"/>
              </a:ext>
            </a:extLst>
          </p:cNvPr>
          <p:cNvSpPr txBox="1"/>
          <p:nvPr/>
        </p:nvSpPr>
        <p:spPr>
          <a:xfrm>
            <a:off x="4303953" y="451057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Round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z</a:t>
            </a:r>
            <a:r>
              <a:rPr lang="en-US" altLang="zh-CN" i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</a:t>
            </a:r>
            <a:endParaRPr lang="en-US" i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9CA4F-8CBB-7A1F-B710-AEB227E43C38}"/>
              </a:ext>
            </a:extLst>
          </p:cNvPr>
          <p:cNvSpPr txBox="1"/>
          <p:nvPr/>
        </p:nvSpPr>
        <p:spPr>
          <a:xfrm>
            <a:off x="5910899" y="45105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Round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endParaRPr lang="en-US" i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C9DF757-F8E1-8ED1-51E1-6B430323FC21}"/>
              </a:ext>
            </a:extLst>
          </p:cNvPr>
          <p:cNvSpPr txBox="1"/>
          <p:nvPr/>
        </p:nvSpPr>
        <p:spPr>
          <a:xfrm>
            <a:off x="10514733" y="451057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Round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i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i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F8BC8E-1F33-103F-F7E2-6243C12EA8E9}"/>
              </a:ext>
            </a:extLst>
          </p:cNvPr>
          <p:cNvSpPr txBox="1"/>
          <p:nvPr/>
        </p:nvSpPr>
        <p:spPr>
          <a:xfrm>
            <a:off x="8136856" y="9106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Epoch 1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 T</a:t>
            </a:r>
            <a:endParaRPr lang="en-US" i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7C14EAB-3463-CF75-BB09-37C8769CC26E}"/>
              </a:ext>
            </a:extLst>
          </p:cNvPr>
          <p:cNvSpPr/>
          <p:nvPr/>
        </p:nvSpPr>
        <p:spPr>
          <a:xfrm>
            <a:off x="9121604" y="1195740"/>
            <a:ext cx="782255" cy="718248"/>
          </a:xfrm>
          <a:prstGeom prst="rect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633259-E101-12C9-9E86-2C77C405C173}"/>
              </a:ext>
            </a:extLst>
          </p:cNvPr>
          <p:cNvSpPr/>
          <p:nvPr/>
        </p:nvSpPr>
        <p:spPr>
          <a:xfrm>
            <a:off x="5973729" y="2424240"/>
            <a:ext cx="717631" cy="716544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6F3A803-D3E0-1AEA-145E-994AE7C31E98}"/>
              </a:ext>
            </a:extLst>
          </p:cNvPr>
          <p:cNvSpPr/>
          <p:nvPr/>
        </p:nvSpPr>
        <p:spPr>
          <a:xfrm>
            <a:off x="4423329" y="1264845"/>
            <a:ext cx="761998" cy="776470"/>
          </a:xfrm>
          <a:prstGeom prst="rect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2F89F83-EED3-6596-1DBD-1291605223AC}"/>
              </a:ext>
            </a:extLst>
          </p:cNvPr>
          <p:cNvSpPr/>
          <p:nvPr/>
        </p:nvSpPr>
        <p:spPr>
          <a:xfrm>
            <a:off x="4423329" y="2070730"/>
            <a:ext cx="761998" cy="776470"/>
          </a:xfrm>
          <a:prstGeom prst="rect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E1C9CE6-4AAB-0AFB-41F8-D409CDF10AB3}"/>
              </a:ext>
            </a:extLst>
          </p:cNvPr>
          <p:cNvSpPr/>
          <p:nvPr/>
        </p:nvSpPr>
        <p:spPr>
          <a:xfrm>
            <a:off x="4423329" y="2871312"/>
            <a:ext cx="761998" cy="776470"/>
          </a:xfrm>
          <a:prstGeom prst="rect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363FFD1-588D-0A76-6A8A-0938FF719FFF}"/>
              </a:ext>
            </a:extLst>
          </p:cNvPr>
          <p:cNvSpPr/>
          <p:nvPr/>
        </p:nvSpPr>
        <p:spPr>
          <a:xfrm>
            <a:off x="4423329" y="3676229"/>
            <a:ext cx="761998" cy="776470"/>
          </a:xfrm>
          <a:prstGeom prst="rect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32C9713-A50C-79A7-3279-67339146E370}"/>
                  </a:ext>
                </a:extLst>
              </p:cNvPr>
              <p:cNvSpPr txBox="1"/>
              <p:nvPr/>
            </p:nvSpPr>
            <p:spPr>
              <a:xfrm>
                <a:off x="4601690" y="1427471"/>
                <a:ext cx="401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i="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32C9713-A50C-79A7-3279-67339146E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690" y="1427471"/>
                <a:ext cx="40178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 96">
            <a:extLst>
              <a:ext uri="{FF2B5EF4-FFF2-40B4-BE49-F238E27FC236}">
                <a16:creationId xmlns:a16="http://schemas.microsoft.com/office/drawing/2014/main" id="{2E2F38CE-9B2E-F6D8-8B7D-6D126878F6D8}"/>
              </a:ext>
            </a:extLst>
          </p:cNvPr>
          <p:cNvSpPr/>
          <p:nvPr/>
        </p:nvSpPr>
        <p:spPr>
          <a:xfrm>
            <a:off x="2578395" y="5817621"/>
            <a:ext cx="762399" cy="519245"/>
          </a:xfrm>
          <a:prstGeom prst="rect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7549A-9408-530C-9CB5-74680F3EC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4" y="1391277"/>
            <a:ext cx="3825902" cy="3040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079134D9-C934-286C-FBE8-C33FFD162988}"/>
                  </a:ext>
                </a:extLst>
              </p:cNvPr>
              <p:cNvSpPr txBox="1"/>
              <p:nvPr/>
            </p:nvSpPr>
            <p:spPr>
              <a:xfrm>
                <a:off x="5305500" y="5308315"/>
                <a:ext cx="6883103" cy="1018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 kern="1200">
                    <a:solidFill>
                      <a:schemeClr val="tx1"/>
                    </a:solidFill>
                    <a:latin typeface="Arial" charset="0"/>
                    <a:ea typeface="ＭＳ Ｐゴシック" pitchFamily="-107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 kern="1200">
                    <a:solidFill>
                      <a:schemeClr val="tx1"/>
                    </a:solidFill>
                    <a:latin typeface="Arial" charset="0"/>
                    <a:ea typeface="ＭＳ Ｐゴシック" pitchFamily="-107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 kern="1200">
                    <a:solidFill>
                      <a:schemeClr val="tx1"/>
                    </a:solidFill>
                    <a:latin typeface="Arial" charset="0"/>
                    <a:ea typeface="ＭＳ Ｐゴシック" pitchFamily="-107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 kern="1200">
                    <a:solidFill>
                      <a:schemeClr val="tx1"/>
                    </a:solidFill>
                    <a:latin typeface="Arial" charset="0"/>
                    <a:ea typeface="ＭＳ Ｐゴシック" pitchFamily="-107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 kern="1200">
                    <a:solidFill>
                      <a:schemeClr val="tx1"/>
                    </a:solidFill>
                    <a:latin typeface="Arial" charset="0"/>
                    <a:ea typeface="ＭＳ Ｐゴシック" pitchFamily="-107" charset="-128"/>
                    <a:cs typeface="+mn-cs"/>
                  </a:defRPr>
                </a:lvl5pPr>
                <a:lvl6pPr marL="2286000" algn="l" defTabSz="914400" rtl="0" eaLnBrk="1" latinLnBrk="0" hangingPunct="1">
                  <a:defRPr i="1" kern="1200">
                    <a:solidFill>
                      <a:schemeClr val="tx1"/>
                    </a:solidFill>
                    <a:latin typeface="Arial" charset="0"/>
                    <a:ea typeface="ＭＳ Ｐゴシック" pitchFamily="-107" charset="-128"/>
                    <a:cs typeface="+mn-cs"/>
                  </a:defRPr>
                </a:lvl6pPr>
                <a:lvl7pPr marL="2743200" algn="l" defTabSz="914400" rtl="0" eaLnBrk="1" latinLnBrk="0" hangingPunct="1">
                  <a:defRPr i="1" kern="1200">
                    <a:solidFill>
                      <a:schemeClr val="tx1"/>
                    </a:solidFill>
                    <a:latin typeface="Arial" charset="0"/>
                    <a:ea typeface="ＭＳ Ｐゴシック" pitchFamily="-107" charset="-128"/>
                    <a:cs typeface="+mn-cs"/>
                  </a:defRPr>
                </a:lvl7pPr>
                <a:lvl8pPr marL="3200400" algn="l" defTabSz="914400" rtl="0" eaLnBrk="1" latinLnBrk="0" hangingPunct="1">
                  <a:defRPr i="1" kern="1200">
                    <a:solidFill>
                      <a:schemeClr val="tx1"/>
                    </a:solidFill>
                    <a:latin typeface="Arial" charset="0"/>
                    <a:ea typeface="ＭＳ Ｐゴシック" pitchFamily="-107" charset="-128"/>
                    <a:cs typeface="+mn-cs"/>
                  </a:defRPr>
                </a:lvl8pPr>
                <a:lvl9pPr marL="3657600" algn="l" defTabSz="914400" rtl="0" eaLnBrk="1" latinLnBrk="0" hangingPunct="1">
                  <a:defRPr i="1" kern="1200">
                    <a:solidFill>
                      <a:schemeClr val="tx1"/>
                    </a:solidFill>
                    <a:latin typeface="Arial" charset="0"/>
                    <a:ea typeface="ＭＳ Ｐゴシック" pitchFamily="-107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𝑐𝑜𝑚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l-GR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𝚽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𝑐𝑜𝑚</m:t>
                                  </m:r>
                                </m:sub>
                                <m:sup>
                                  <m: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</m:sub>
                            <m:sup>
                              <m: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𝑐𝑜𝑚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b>
                                <m:sup>
                                  <m: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𝑐𝑜𝑚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l-GR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𝚽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079134D9-C934-286C-FBE8-C33FFD162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00" y="5308315"/>
                <a:ext cx="6883103" cy="1018612"/>
              </a:xfrm>
              <a:prstGeom prst="rect">
                <a:avLst/>
              </a:prstGeom>
              <a:blipFill>
                <a:blip r:embed="rId6"/>
                <a:stretch>
                  <a:fillRect l="-1473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672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  <p:bldP spid="53" grpId="0" animBg="1"/>
      <p:bldP spid="54" grpId="0" animBg="1"/>
      <p:bldP spid="60" grpId="0" animBg="1"/>
      <p:bldP spid="61" grpId="0" animBg="1"/>
      <p:bldP spid="61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/>
      <p:bldP spid="85" grpId="1"/>
      <p:bldP spid="86" grpId="0"/>
      <p:bldP spid="87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7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0FFA6-047F-CE3C-690E-2751A714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86ECD-B237-F885-4CEE-FB3F7C50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694" y="14859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Background</a:t>
            </a:r>
          </a:p>
          <a:p>
            <a:pPr>
              <a:lnSpc>
                <a:spcPct val="200000"/>
              </a:lnSpc>
            </a:pPr>
            <a:r>
              <a:rPr lang="en-US" dirty="0"/>
              <a:t>Problem formulation </a:t>
            </a:r>
          </a:p>
          <a:p>
            <a:pPr>
              <a:lnSpc>
                <a:spcPct val="200000"/>
              </a:lnSpc>
            </a:pPr>
            <a:r>
              <a:rPr lang="en-US" dirty="0"/>
              <a:t>State-of-the-art methods </a:t>
            </a:r>
          </a:p>
          <a:p>
            <a:pPr>
              <a:lnSpc>
                <a:spcPct val="200000"/>
              </a:lnSpc>
            </a:pPr>
            <a:r>
              <a:rPr lang="en-US" dirty="0"/>
              <a:t>Our method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endParaRPr lang="en-US" dirty="0"/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49B85-1E40-3601-29CC-AAEDC27FD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737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 for Individual representation</a:t>
            </a:r>
            <a:endParaRPr lang="zh-CN" altLang="en-US" i="1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E3D2C8-9B9B-5C34-01E1-A79D3975925B}"/>
                  </a:ext>
                </a:extLst>
              </p:cNvPr>
              <p:cNvSpPr txBox="1"/>
              <p:nvPr/>
            </p:nvSpPr>
            <p:spPr>
              <a:xfrm>
                <a:off x="3346056" y="2506495"/>
                <a:ext cx="4583371" cy="10633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3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US" sz="3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3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32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l-GR" sz="3200" b="1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0" dirty="0">
                  <a:solidFill>
                    <a:prstClr val="black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E3D2C8-9B9B-5C34-01E1-A79D39759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056" y="2506495"/>
                <a:ext cx="4583371" cy="1063368"/>
              </a:xfrm>
              <a:prstGeom prst="rect">
                <a:avLst/>
              </a:prstGeom>
              <a:blipFill>
                <a:blip r:embed="rId3"/>
                <a:stretch>
                  <a:fillRect l="-1657" t="-1176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DD6F6B-F89E-487C-C384-CEC842ECA6AE}"/>
                  </a:ext>
                </a:extLst>
              </p:cNvPr>
              <p:cNvSpPr txBox="1"/>
              <p:nvPr/>
            </p:nvSpPr>
            <p:spPr>
              <a:xfrm>
                <a:off x="2901480" y="4149421"/>
                <a:ext cx="5543056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i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2000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𝚽</m:t>
                            </m:r>
                          </m:e>
                        </m:acc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𝑖𝑛𝑑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𝑐𝑜𝑚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000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𝚽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sz="200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𝑐𝑜𝑚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l-GR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𝑖𝑛𝑑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</m:sub>
                        </m:sSub>
                      </m:e>
                    </m:d>
                  </m:oMath>
                </a14:m>
                <a:endParaRPr lang="en-US" sz="2000" i="0" dirty="0">
                  <a:solidFill>
                    <a:prstClr val="black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DD6F6B-F89E-487C-C384-CEC842ECA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80" y="4149421"/>
                <a:ext cx="5543056" cy="552972"/>
              </a:xfrm>
              <a:prstGeom prst="rect">
                <a:avLst/>
              </a:prstGeom>
              <a:blipFill>
                <a:blip r:embed="rId4"/>
                <a:stretch>
                  <a:fillRect l="-1144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ECD0AF7-85CB-52EF-C3C6-FC73A6ECEE53}"/>
              </a:ext>
            </a:extLst>
          </p:cNvPr>
          <p:cNvSpPr txBox="1"/>
          <p:nvPr/>
        </p:nvSpPr>
        <p:spPr>
          <a:xfrm>
            <a:off x="406400" y="1164574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dirty="0">
                <a:solidFill>
                  <a:srgbClr val="0000DA"/>
                </a:solidFill>
                <a:latin typeface="+mj-lt"/>
              </a:rPr>
              <a:t>Loss function for recovering individual radio maps:</a:t>
            </a:r>
            <a:endParaRPr lang="en-US" sz="2400" i="0" baseline="3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331847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RadiomapSeer</a:t>
            </a:r>
            <a:r>
              <a:rPr lang="en-US" altLang="zh-CN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CAE0E888-0702-49BF-5008-121811B34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444" y="1549469"/>
            <a:ext cx="1625600" cy="1625600"/>
          </a:xfrm>
          <a:prstGeom prst="rect">
            <a:avLst/>
          </a:prstGeom>
        </p:spPr>
      </p:pic>
      <p:pic>
        <p:nvPicPr>
          <p:cNvPr id="6" name="Picture 5" descr="A black and white image of a city&#10;&#10;Description automatically generated">
            <a:extLst>
              <a:ext uri="{FF2B5EF4-FFF2-40B4-BE49-F238E27FC236}">
                <a16:creationId xmlns:a16="http://schemas.microsoft.com/office/drawing/2014/main" id="{D1B0DF1F-F375-98A2-F727-DE0F91868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44" y="3521642"/>
            <a:ext cx="1625600" cy="1625600"/>
          </a:xfrm>
          <a:prstGeom prst="rect">
            <a:avLst/>
          </a:prstGeom>
        </p:spPr>
      </p:pic>
      <p:pic>
        <p:nvPicPr>
          <p:cNvPr id="7" name="Picture 6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47C69313-34C1-2C76-FEC9-72A036444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350" y="1549469"/>
            <a:ext cx="1625600" cy="1625600"/>
          </a:xfrm>
          <a:prstGeom prst="rect">
            <a:avLst/>
          </a:prstGeom>
        </p:spPr>
      </p:pic>
      <p:pic>
        <p:nvPicPr>
          <p:cNvPr id="9" name="Picture 8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C6B80471-5725-A50C-A8F2-DC6FF0439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9024" y="1549469"/>
            <a:ext cx="1625600" cy="1625600"/>
          </a:xfrm>
          <a:prstGeom prst="rect">
            <a:avLst/>
          </a:prstGeom>
        </p:spPr>
      </p:pic>
      <p:pic>
        <p:nvPicPr>
          <p:cNvPr id="10" name="Picture 9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C7E633F0-28C6-C55F-288D-CE998B393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2750" y="1549469"/>
            <a:ext cx="1625600" cy="1625600"/>
          </a:xfrm>
          <a:prstGeom prst="rect">
            <a:avLst/>
          </a:prstGeom>
        </p:spPr>
      </p:pic>
      <p:pic>
        <p:nvPicPr>
          <p:cNvPr id="12" name="Picture 11" descr="A black and white image of a city&#10;&#10;Description automatically generated">
            <a:extLst>
              <a:ext uri="{FF2B5EF4-FFF2-40B4-BE49-F238E27FC236}">
                <a16:creationId xmlns:a16="http://schemas.microsoft.com/office/drawing/2014/main" id="{C479B0B4-1BE5-E190-FD4E-C7EFD97BC5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350" y="3521642"/>
            <a:ext cx="1625600" cy="1625600"/>
          </a:xfrm>
          <a:prstGeom prst="rect">
            <a:avLst/>
          </a:prstGeom>
        </p:spPr>
      </p:pic>
      <p:pic>
        <p:nvPicPr>
          <p:cNvPr id="13" name="Picture 12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9CBEEC11-4842-8708-7B26-2C6CC8EAB9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024" y="3521642"/>
            <a:ext cx="1625600" cy="1625600"/>
          </a:xfrm>
          <a:prstGeom prst="rect">
            <a:avLst/>
          </a:prstGeom>
        </p:spPr>
      </p:pic>
      <p:pic>
        <p:nvPicPr>
          <p:cNvPr id="14" name="Picture 13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CD537800-DC4E-5F1B-FB83-9DDCC6FC4E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2750" y="3521642"/>
            <a:ext cx="1625600" cy="1625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260D4A-8573-B1E2-C1EA-F177EF08B8F2}"/>
              </a:ext>
            </a:extLst>
          </p:cNvPr>
          <p:cNvSpPr txBox="1"/>
          <p:nvPr/>
        </p:nvSpPr>
        <p:spPr>
          <a:xfrm>
            <a:off x="593326" y="217760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5C0A31-139B-B135-8019-FF233D832579}"/>
              </a:ext>
            </a:extLst>
          </p:cNvPr>
          <p:cNvSpPr txBox="1"/>
          <p:nvPr/>
        </p:nvSpPr>
        <p:spPr>
          <a:xfrm>
            <a:off x="591318" y="414977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DF711-39FE-F518-DE17-E015DD0448DB}"/>
              </a:ext>
            </a:extLst>
          </p:cNvPr>
          <p:cNvSpPr txBox="1"/>
          <p:nvPr/>
        </p:nvSpPr>
        <p:spPr>
          <a:xfrm>
            <a:off x="583601" y="542934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2E9E7-CCDF-5265-DE06-27D8E1A50127}"/>
              </a:ext>
            </a:extLst>
          </p:cNvPr>
          <p:cNvSpPr txBox="1"/>
          <p:nvPr/>
        </p:nvSpPr>
        <p:spPr>
          <a:xfrm rot="5400000">
            <a:off x="940814" y="4918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AEB13B-F610-494D-06DA-8400EAADD686}"/>
              </a:ext>
            </a:extLst>
          </p:cNvPr>
          <p:cNvSpPr txBox="1"/>
          <p:nvPr/>
        </p:nvSpPr>
        <p:spPr>
          <a:xfrm>
            <a:off x="4909307" y="1005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0FF91-A045-58EF-9198-788EB0B1EB0B}"/>
              </a:ext>
            </a:extLst>
          </p:cNvPr>
          <p:cNvSpPr txBox="1"/>
          <p:nvPr/>
        </p:nvSpPr>
        <p:spPr>
          <a:xfrm>
            <a:off x="7580981" y="1005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637B5-E10C-139A-3986-BB351472C3AA}"/>
              </a:ext>
            </a:extLst>
          </p:cNvPr>
          <p:cNvSpPr txBox="1"/>
          <p:nvPr/>
        </p:nvSpPr>
        <p:spPr>
          <a:xfrm>
            <a:off x="10414760" y="9918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B1E8B3-0F00-A451-39DA-D6215DEF6457}"/>
              </a:ext>
            </a:extLst>
          </p:cNvPr>
          <p:cNvSpPr txBox="1"/>
          <p:nvPr/>
        </p:nvSpPr>
        <p:spPr>
          <a:xfrm>
            <a:off x="8977031" y="21776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8F0718-A59F-10B1-819A-630C4C8EBF4A}"/>
              </a:ext>
            </a:extLst>
          </p:cNvPr>
          <p:cNvSpPr txBox="1"/>
          <p:nvPr/>
        </p:nvSpPr>
        <p:spPr>
          <a:xfrm>
            <a:off x="8973797" y="41497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4E722-D8A7-BABA-CD93-64BB8D54B288}"/>
              </a:ext>
            </a:extLst>
          </p:cNvPr>
          <p:cNvSpPr txBox="1"/>
          <p:nvPr/>
        </p:nvSpPr>
        <p:spPr>
          <a:xfrm>
            <a:off x="221672" y="6242312"/>
            <a:ext cx="11748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“OpenStreetMap contributors.” Planet Dump. 2017. [Online]. Available: https://</a:t>
            </a:r>
            <a:r>
              <a:rPr lang="en-US" sz="12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planet.osm.org</a:t>
            </a:r>
            <a:endParaRPr lang="en-US" sz="12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FD148233-16BC-4AD1-78D7-117149158074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812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Cases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E1E6C-B2BC-866D-1F8C-09000BCB0355}"/>
              </a:ext>
            </a:extLst>
          </p:cNvPr>
          <p:cNvSpPr txBox="1"/>
          <p:nvPr/>
        </p:nvSpPr>
        <p:spPr>
          <a:xfrm>
            <a:off x="406400" y="978598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dirty="0">
                <a:solidFill>
                  <a:srgbClr val="0000DA"/>
                </a:solidFill>
                <a:latin typeface="+mj-lt"/>
              </a:rPr>
              <a:t>Data augmentation</a:t>
            </a:r>
            <a:endParaRPr lang="en-US" sz="2400" i="0" baseline="30000" dirty="0">
              <a:latin typeface="+mj-lt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CC3FE3-E979-FF4D-FE79-4A3CBED51840}"/>
              </a:ext>
            </a:extLst>
          </p:cNvPr>
          <p:cNvGrpSpPr/>
          <p:nvPr/>
        </p:nvGrpSpPr>
        <p:grpSpPr>
          <a:xfrm>
            <a:off x="1925233" y="1254287"/>
            <a:ext cx="2987319" cy="3291771"/>
            <a:chOff x="406400" y="1626239"/>
            <a:chExt cx="2987319" cy="32917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89A156-B060-B4C9-B43D-90E0F672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818" y="2105681"/>
              <a:ext cx="2374901" cy="237490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4C1A-004D-95F8-E059-ED444206F6E0}"/>
                </a:ext>
              </a:extLst>
            </p:cNvPr>
            <p:cNvSpPr/>
            <p:nvPr/>
          </p:nvSpPr>
          <p:spPr bwMode="auto">
            <a:xfrm>
              <a:off x="1018818" y="2105680"/>
              <a:ext cx="594000" cy="594000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27EB26-3A25-90C8-D98B-8E7BFE6AA841}"/>
                </a:ext>
              </a:extLst>
            </p:cNvPr>
            <p:cNvSpPr/>
            <p:nvPr/>
          </p:nvSpPr>
          <p:spPr bwMode="auto">
            <a:xfrm>
              <a:off x="1317789" y="2105680"/>
              <a:ext cx="594000" cy="5940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C29C5F-330D-AF5B-87C2-144FA127B30E}"/>
                </a:ext>
              </a:extLst>
            </p:cNvPr>
            <p:cNvSpPr txBox="1"/>
            <p:nvPr/>
          </p:nvSpPr>
          <p:spPr>
            <a:xfrm>
              <a:off x="406400" y="3108465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B21205-FB76-D993-5D55-5390760BD02F}"/>
                </a:ext>
              </a:extLst>
            </p:cNvPr>
            <p:cNvSpPr txBox="1"/>
            <p:nvPr/>
          </p:nvSpPr>
          <p:spPr>
            <a:xfrm>
              <a:off x="1940810" y="454867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9" name="TextBox 26">
              <a:extLst>
                <a:ext uri="{FF2B5EF4-FFF2-40B4-BE49-F238E27FC236}">
                  <a16:creationId xmlns:a16="http://schemas.microsoft.com/office/drawing/2014/main" id="{03C29C5F-330D-AF5B-87C2-144FA127B30E}"/>
                </a:ext>
              </a:extLst>
            </p:cNvPr>
            <p:cNvSpPr txBox="1"/>
            <p:nvPr/>
          </p:nvSpPr>
          <p:spPr>
            <a:xfrm>
              <a:off x="451976" y="221801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9pPr>
            </a:lstStyle>
            <a:p>
              <a:r>
                <a: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49</a:t>
              </a:r>
            </a:p>
          </p:txBody>
        </p:sp>
        <p:sp>
          <p:nvSpPr>
            <p:cNvPr id="30" name="TextBox 26">
              <a:extLst>
                <a:ext uri="{FF2B5EF4-FFF2-40B4-BE49-F238E27FC236}">
                  <a16:creationId xmlns:a16="http://schemas.microsoft.com/office/drawing/2014/main" id="{9567561E-2AA4-377D-4940-6CE3071526BA}"/>
                </a:ext>
              </a:extLst>
            </p:cNvPr>
            <p:cNvSpPr txBox="1"/>
            <p:nvPr/>
          </p:nvSpPr>
          <p:spPr>
            <a:xfrm>
              <a:off x="1256568" y="162623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9pPr>
            </a:lstStyle>
            <a:p>
              <a:r>
                <a: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3CFC415F-6CEF-7478-F6DF-A8017D9214BD}"/>
                </a:ext>
              </a:extLst>
            </p:cNvPr>
            <p:cNvSpPr/>
            <p:nvPr/>
          </p:nvSpPr>
          <p:spPr bwMode="auto">
            <a:xfrm>
              <a:off x="790356" y="2146726"/>
              <a:ext cx="196920" cy="552954"/>
            </a:xfrm>
            <a:prstGeom prst="leftBrac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F62B0EFB-D215-DFFA-3169-DF6188C3B1D3}"/>
                </a:ext>
              </a:extLst>
            </p:cNvPr>
            <p:cNvSpPr/>
            <p:nvPr/>
          </p:nvSpPr>
          <p:spPr bwMode="auto">
            <a:xfrm rot="5400000">
              <a:off x="1377509" y="1854271"/>
              <a:ext cx="173616" cy="297000"/>
            </a:xfrm>
            <a:prstGeom prst="leftBrac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3CFC415F-6CEF-7478-F6DF-A8017D9214BD}"/>
                </a:ext>
              </a:extLst>
            </p:cNvPr>
            <p:cNvSpPr/>
            <p:nvPr/>
          </p:nvSpPr>
          <p:spPr bwMode="auto">
            <a:xfrm rot="16200000">
              <a:off x="2139985" y="3367794"/>
              <a:ext cx="132562" cy="2374901"/>
            </a:xfrm>
            <a:prstGeom prst="leftBrac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charset="0"/>
                  <a:ea typeface="ＭＳ Ｐゴシック" pitchFamily="-107" charset="-128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FE206DA-6874-F8E6-C605-1CFBD7F0A6A4}"/>
              </a:ext>
            </a:extLst>
          </p:cNvPr>
          <p:cNvGrpSpPr/>
          <p:nvPr/>
        </p:nvGrpSpPr>
        <p:grpSpPr>
          <a:xfrm>
            <a:off x="7405059" y="2466599"/>
            <a:ext cx="988616" cy="814308"/>
            <a:chOff x="4925332" y="2834757"/>
            <a:chExt cx="988616" cy="81430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E0577C7-9D50-F717-8853-7AEC78A49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439" t="74989"/>
            <a:stretch/>
          </p:blipFill>
          <p:spPr>
            <a:xfrm>
              <a:off x="5275091" y="2834757"/>
              <a:ext cx="630792" cy="594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6644D6-826A-AD5C-8395-074A3947F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506" r="62482" b="74988"/>
            <a:stretch/>
          </p:blipFill>
          <p:spPr>
            <a:xfrm>
              <a:off x="5067644" y="2998901"/>
              <a:ext cx="593999" cy="594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EBFCDD5-1F72-50C3-EB57-B4CD98184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3046" r="74988" b="75033"/>
            <a:stretch/>
          </p:blipFill>
          <p:spPr>
            <a:xfrm>
              <a:off x="4925332" y="2983778"/>
              <a:ext cx="593999" cy="66528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C08035-3F68-C437-6D6B-3744B90BC8E3}"/>
                </a:ext>
              </a:extLst>
            </p:cNvPr>
            <p:cNvSpPr txBox="1"/>
            <p:nvPr/>
          </p:nvSpPr>
          <p:spPr>
            <a:xfrm>
              <a:off x="5561698" y="3244091"/>
              <a:ext cx="352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19356930-AF14-C58D-F61B-6113B0A0E38D}"/>
              </a:ext>
            </a:extLst>
          </p:cNvPr>
          <p:cNvSpPr/>
          <p:nvPr/>
        </p:nvSpPr>
        <p:spPr bwMode="auto">
          <a:xfrm>
            <a:off x="5484302" y="2943111"/>
            <a:ext cx="618197" cy="3193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pPr defTabSz="1097280"/>
            <a:endParaRPr lang="en-US" sz="216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A2D751-5E3D-DE36-E223-917FD67D2A52}"/>
              </a:ext>
            </a:extLst>
          </p:cNvPr>
          <p:cNvSpPr txBox="1"/>
          <p:nvPr/>
        </p:nvSpPr>
        <p:spPr>
          <a:xfrm>
            <a:off x="2178558" y="4425371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256×256-size radio map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FE26AF-49EE-B011-A59A-A47E7C192EFC}"/>
              </a:ext>
            </a:extLst>
          </p:cNvPr>
          <p:cNvSpPr txBox="1"/>
          <p:nvPr/>
        </p:nvSpPr>
        <p:spPr>
          <a:xfrm>
            <a:off x="6232613" y="344602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 smaller radio maps of size 64×64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BE0655-04DB-74D1-B61D-94EF910BA053}"/>
              </a:ext>
            </a:extLst>
          </p:cNvPr>
          <p:cNvSpPr txBox="1"/>
          <p:nvPr/>
        </p:nvSpPr>
        <p:spPr>
          <a:xfrm>
            <a:off x="406400" y="4835529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dirty="0">
                <a:solidFill>
                  <a:srgbClr val="0000DA"/>
                </a:solidFill>
                <a:latin typeface="+mj-lt"/>
              </a:rPr>
              <a:t>Three different cases</a:t>
            </a:r>
            <a:endParaRPr lang="en-US" sz="2400" i="0" baseline="30000" dirty="0"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73D13A-84A7-2F39-49DE-2B5A21C72208}"/>
              </a:ext>
            </a:extLst>
          </p:cNvPr>
          <p:cNvSpPr txBox="1"/>
          <p:nvPr/>
        </p:nvSpPr>
        <p:spPr>
          <a:xfrm>
            <a:off x="976393" y="5331575"/>
            <a:ext cx="10402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Case-1: uniformly sample. 12.5% of sparse measurements;</a:t>
            </a: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Case-2: a random rate. between 1% and 10% for each client;</a:t>
            </a: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Case-3: an unbalanced manner.  1% rate on one half and 10% on the other half.</a:t>
            </a:r>
          </a:p>
        </p:txBody>
      </p:sp>
    </p:spTree>
    <p:extLst>
      <p:ext uri="{BB962C8B-B14F-4D97-AF65-F5344CB8AC3E}">
        <p14:creationId xmlns:p14="http://schemas.microsoft.com/office/powerpoint/2010/main" val="2543026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Result: Visualization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22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33F52-7B81-B57A-2149-50AFC22D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797" y="1086015"/>
            <a:ext cx="6114405" cy="4871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E3462B-7E0C-F344-7E07-3EE7735446AA}"/>
              </a:ext>
            </a:extLst>
          </p:cNvPr>
          <p:cNvSpPr txBox="1"/>
          <p:nvPr/>
        </p:nvSpPr>
        <p:spPr>
          <a:xfrm>
            <a:off x="812800" y="5939135"/>
            <a:ext cx="1123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method appear in higher quality and more closely resemble to the true map </a:t>
            </a:r>
          </a:p>
        </p:txBody>
      </p:sp>
    </p:spTree>
    <p:extLst>
      <p:ext uri="{BB962C8B-B14F-4D97-AF65-F5344CB8AC3E}">
        <p14:creationId xmlns:p14="http://schemas.microsoft.com/office/powerpoint/2010/main" val="324063072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DFD-EBAB-AFC6-A686-9AC76A1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r>
              <a:rPr lang="zh-CN" altLang="en-US" dirty="0"/>
              <a:t>：</a:t>
            </a:r>
            <a:r>
              <a:rPr lang="en-US" altLang="zh-CN" dirty="0"/>
              <a:t>Visualization(consistency)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408B-3826-CBE5-E818-43E29F5C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8623D-7B28-EAC5-179D-2D8EC20C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65" y="3214100"/>
            <a:ext cx="1625600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9D7C6-F810-40CB-7DAD-50D87B091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165" y="3214100"/>
            <a:ext cx="16256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9C2DC-3EC8-6201-F25D-3C7B37A56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65" y="1422600"/>
            <a:ext cx="16256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5B3B2-2F7D-36FC-66F8-BF5F55B66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165" y="1455150"/>
            <a:ext cx="1625600" cy="162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CF57FD-61FC-8461-AC6F-DF5F5818A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765" y="3160651"/>
            <a:ext cx="1625600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04D9C-56A9-FEBA-A652-49EE75E36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765" y="1422600"/>
            <a:ext cx="1625600" cy="162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4D756E-B822-B551-425E-11C3E394D0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6765" y="1432700"/>
            <a:ext cx="1625600" cy="162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04A475-E1D5-89AD-6F43-BFFDF5426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6765" y="3214100"/>
            <a:ext cx="1625600" cy="16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C27B9-367A-23C4-C39B-47AE5B02134E}"/>
              </a:ext>
            </a:extLst>
          </p:cNvPr>
          <p:cNvSpPr txBox="1"/>
          <p:nvPr/>
        </p:nvSpPr>
        <p:spPr>
          <a:xfrm>
            <a:off x="685800" y="2200275"/>
            <a:ext cx="106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1782D-09D4-E480-FE54-D65D90F7CCDD}"/>
              </a:ext>
            </a:extLst>
          </p:cNvPr>
          <p:cNvSpPr txBox="1"/>
          <p:nvPr/>
        </p:nvSpPr>
        <p:spPr>
          <a:xfrm>
            <a:off x="168035" y="3833414"/>
            <a:ext cx="16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Common part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204B9-9000-2E9C-D914-CF0C152274C0}"/>
              </a:ext>
            </a:extLst>
          </p:cNvPr>
          <p:cNvSpPr txBox="1"/>
          <p:nvPr/>
        </p:nvSpPr>
        <p:spPr>
          <a:xfrm>
            <a:off x="2120610" y="5005600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F8934-AECB-AAC5-E44A-13181C1009ED}"/>
              </a:ext>
            </a:extLst>
          </p:cNvPr>
          <p:cNvSpPr txBox="1"/>
          <p:nvPr/>
        </p:nvSpPr>
        <p:spPr>
          <a:xfrm>
            <a:off x="4322408" y="5002740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7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734C50B-1AAE-0C7A-B056-02E71DD0646D}"/>
              </a:ext>
            </a:extLst>
          </p:cNvPr>
          <p:cNvSpPr txBox="1"/>
          <p:nvPr/>
        </p:nvSpPr>
        <p:spPr>
          <a:xfrm>
            <a:off x="6867397" y="5002740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7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7176811C-C31D-5269-EE8D-D3B864E9677B}"/>
              </a:ext>
            </a:extLst>
          </p:cNvPr>
          <p:cNvSpPr txBox="1"/>
          <p:nvPr/>
        </p:nvSpPr>
        <p:spPr>
          <a:xfrm>
            <a:off x="9084466" y="4993360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490851-14DD-1CFA-E6A6-9FE3F12A668E}"/>
              </a:ext>
            </a:extLst>
          </p:cNvPr>
          <p:cNvSpPr txBox="1"/>
          <p:nvPr/>
        </p:nvSpPr>
        <p:spPr>
          <a:xfrm>
            <a:off x="3194489" y="5436384"/>
            <a:ext cx="634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solidFill>
                  <a:srgbClr val="0000D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work can learn </a:t>
            </a:r>
            <a:r>
              <a:rPr lang="en-US" sz="2400" i="0" u="sng" dirty="0">
                <a:solidFill>
                  <a:srgbClr val="0000D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common parts </a:t>
            </a:r>
            <a:r>
              <a:rPr lang="en-US" sz="2400" i="0" dirty="0">
                <a:solidFill>
                  <a:srgbClr val="0000D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clients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C3F606-AFA1-E45C-301E-4A03147D7598}"/>
              </a:ext>
            </a:extLst>
          </p:cNvPr>
          <p:cNvSpPr txBox="1"/>
          <p:nvPr/>
        </p:nvSpPr>
        <p:spPr>
          <a:xfrm>
            <a:off x="6226962" y="6312447"/>
            <a:ext cx="2135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0000D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i="0" dirty="0">
                <a:solidFill>
                  <a:srgbClr val="0000D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ree space path loss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B022B-054B-B868-C5E5-100AF6D8AC81}"/>
              </a:ext>
            </a:extLst>
          </p:cNvPr>
          <p:cNvSpPr txBox="1"/>
          <p:nvPr/>
        </p:nvSpPr>
        <p:spPr>
          <a:xfrm>
            <a:off x="7202808" y="5951901"/>
            <a:ext cx="1959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meaning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0562826-142D-31F0-8916-C882674B318F}"/>
              </a:ext>
            </a:extLst>
          </p:cNvPr>
          <p:cNvSpPr/>
          <p:nvPr/>
        </p:nvSpPr>
        <p:spPr bwMode="auto">
          <a:xfrm rot="5400000">
            <a:off x="6826964" y="5986865"/>
            <a:ext cx="611544" cy="3251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0366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DEBF-D032-BF7A-18A3-138EE713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Plan</a:t>
            </a:r>
            <a:r>
              <a:rPr lang="zh-CN" altLang="en-US" dirty="0"/>
              <a:t> </a:t>
            </a:r>
            <a:r>
              <a:rPr lang="en-US" altLang="zh-CN" dirty="0"/>
              <a:t>–Schedule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A7CD6-F26E-14C3-D89B-9F9C226028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413679"/>
            <a:ext cx="2844800" cy="457200"/>
          </a:xfrm>
        </p:spPr>
        <p:txBody>
          <a:bodyPr/>
          <a:lstStyle/>
          <a:p>
            <a:fld id="{B2B05758-BB4F-4559-81AD-225F352C8527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783FA96-B00E-B7F9-23B5-0059ADDA6BE3}"/>
              </a:ext>
            </a:extLst>
          </p:cNvPr>
          <p:cNvSpPr txBox="1"/>
          <p:nvPr/>
        </p:nvSpPr>
        <p:spPr>
          <a:xfrm>
            <a:off x="1738254" y="1502245"/>
            <a:ext cx="62728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1/17—4/30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paper and submit it for Journal publication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28E435F-E6A7-3677-24CE-4A8D50F9309B}"/>
              </a:ext>
            </a:extLst>
          </p:cNvPr>
          <p:cNvSpPr txBox="1"/>
          <p:nvPr/>
        </p:nvSpPr>
        <p:spPr>
          <a:xfrm>
            <a:off x="1725375" y="2413914"/>
            <a:ext cx="1023087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5/1—5/31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RME without TX location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0">
                <a:latin typeface="Times New Roman" panose="02020603050405020304" pitchFamily="18" charset="0"/>
                <a:cs typeface="Times New Roman" panose="02020603050405020304" pitchFamily="18" charset="0"/>
              </a:rPr>
              <a:t>and city maps</a:t>
            </a:r>
            <a:r>
              <a:rPr lang="en-US" sz="2000" i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0" kern="0" dirty="0"/>
              <a:t> decentralized learning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distributed learning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6/1—6/30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papers and model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tuning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7/1—7/31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paper script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paper and submit it for Conf./Journal publication</a:t>
            </a: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231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DEBF-D032-BF7A-18A3-138EE713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Plan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A7CD6-F26E-14C3-D89B-9F9C226028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413679"/>
            <a:ext cx="2844800" cy="457200"/>
          </a:xfrm>
        </p:spPr>
        <p:txBody>
          <a:bodyPr/>
          <a:lstStyle/>
          <a:p>
            <a:fld id="{B2B05758-BB4F-4559-81AD-225F352C8527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4C5B1-2DF6-16E3-FB67-40C7BFFE6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60" t="4086" r="6695" b="45107"/>
          <a:stretch/>
        </p:blipFill>
        <p:spPr bwMode="auto">
          <a:xfrm>
            <a:off x="8386563" y="1863251"/>
            <a:ext cx="3843538" cy="18293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59E245-D6A9-9C47-1391-F5D54B517AD4}"/>
              </a:ext>
            </a:extLst>
          </p:cNvPr>
          <p:cNvSpPr txBox="1">
            <a:spLocks/>
          </p:cNvSpPr>
          <p:nvPr/>
        </p:nvSpPr>
        <p:spPr bwMode="auto">
          <a:xfrm>
            <a:off x="557152" y="1958548"/>
            <a:ext cx="6738586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i="0" kern="0" dirty="0"/>
              <a:t>Federated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learning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-&gt;Decentralized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learning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RME</a:t>
            </a:r>
          </a:p>
          <a:p>
            <a:pPr lvl="1"/>
            <a:r>
              <a:rPr lang="en-US" altLang="zh-CN" i="0" kern="0" dirty="0"/>
              <a:t>Consensus-based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collaborations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via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ADMM</a:t>
            </a:r>
            <a:r>
              <a:rPr lang="zh-CN" altLang="en-US" i="0" kern="0" dirty="0"/>
              <a:t>  </a:t>
            </a:r>
            <a:endParaRPr lang="en-US" altLang="zh-CN" i="0" kern="0" dirty="0"/>
          </a:p>
          <a:p>
            <a:pPr lvl="1"/>
            <a:r>
              <a:rPr lang="en-US" altLang="zh-CN" i="0" kern="0" dirty="0"/>
              <a:t>Hierarchical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hyper-graph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learning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based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on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wireless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network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topology,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devices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capability,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link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resource,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and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data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availability</a:t>
            </a:r>
            <a:r>
              <a:rPr lang="zh-CN" altLang="en-US" i="0" kern="0" dirty="0"/>
              <a:t> </a:t>
            </a:r>
            <a:endParaRPr lang="en-US" i="0" kern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51AC0F-5A47-061C-69FA-542E8A7F2D6D}"/>
              </a:ext>
            </a:extLst>
          </p:cNvPr>
          <p:cNvSpPr txBox="1">
            <a:spLocks/>
          </p:cNvSpPr>
          <p:nvPr/>
        </p:nvSpPr>
        <p:spPr bwMode="auto">
          <a:xfrm>
            <a:off x="557152" y="4092352"/>
            <a:ext cx="6738586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i="0" kern="0" dirty="0"/>
              <a:t>Compressed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sensing</a:t>
            </a:r>
            <a:r>
              <a:rPr lang="zh-CN" altLang="en-US" i="0" kern="0" dirty="0"/>
              <a:t> </a:t>
            </a:r>
            <a:r>
              <a:rPr lang="en-US" i="0" kern="0" dirty="0"/>
              <a:t>and </a:t>
            </a:r>
            <a:r>
              <a:rPr lang="en-US" altLang="zh-CN" i="0" kern="0" dirty="0"/>
              <a:t>hybrid</a:t>
            </a:r>
            <a:r>
              <a:rPr lang="en-US" i="0" kern="0" dirty="0"/>
              <a:t> </a:t>
            </a:r>
            <a:r>
              <a:rPr lang="en-US" altLang="zh-CN" i="0" kern="0" dirty="0"/>
              <a:t>NN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training</a:t>
            </a:r>
            <a:endParaRPr lang="en-US" i="0" kern="0" dirty="0"/>
          </a:p>
          <a:p>
            <a:pPr lvl="1"/>
            <a:r>
              <a:rPr lang="en-US" i="0" kern="0" dirty="0"/>
              <a:t>Domai</a:t>
            </a:r>
            <a:r>
              <a:rPr lang="en-US" altLang="zh-CN" i="0" kern="0" dirty="0"/>
              <a:t>n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knowledge: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statistics,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basis,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structures</a:t>
            </a:r>
          </a:p>
          <a:p>
            <a:pPr lvl="1"/>
            <a:r>
              <a:rPr lang="en-US" altLang="zh-CN" i="0" kern="0" dirty="0"/>
              <a:t>Sparse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representation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and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dictionary</a:t>
            </a:r>
            <a:r>
              <a:rPr lang="zh-CN" altLang="en-US" i="0" kern="0" dirty="0"/>
              <a:t> </a:t>
            </a:r>
            <a:r>
              <a:rPr lang="en-US" altLang="zh-CN" i="0" kern="0" dirty="0"/>
              <a:t>learning</a:t>
            </a:r>
            <a:endParaRPr lang="en-US" i="0" kern="0" dirty="0"/>
          </a:p>
        </p:txBody>
      </p:sp>
      <p:sp>
        <p:nvSpPr>
          <p:cNvPr id="14" name="矩形 57">
            <a:extLst>
              <a:ext uri="{FF2B5EF4-FFF2-40B4-BE49-F238E27FC236}">
                <a16:creationId xmlns:a16="http://schemas.microsoft.com/office/drawing/2014/main" id="{6CF210EB-5E63-D403-7CCD-3F852DAE4A21}"/>
              </a:ext>
            </a:extLst>
          </p:cNvPr>
          <p:cNvSpPr/>
          <p:nvPr/>
        </p:nvSpPr>
        <p:spPr bwMode="auto">
          <a:xfrm>
            <a:off x="10914219" y="4941534"/>
            <a:ext cx="236315" cy="284159"/>
          </a:xfrm>
          <a:prstGeom prst="rect">
            <a:avLst/>
          </a:prstGeom>
          <a:solidFill>
            <a:srgbClr val="00B0F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1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5" name="矩形 57">
            <a:extLst>
              <a:ext uri="{FF2B5EF4-FFF2-40B4-BE49-F238E27FC236}">
                <a16:creationId xmlns:a16="http://schemas.microsoft.com/office/drawing/2014/main" id="{97B28D70-4F77-0593-EE02-BDD5AD27DB8C}"/>
              </a:ext>
            </a:extLst>
          </p:cNvPr>
          <p:cNvSpPr/>
          <p:nvPr/>
        </p:nvSpPr>
        <p:spPr bwMode="auto">
          <a:xfrm>
            <a:off x="9838915" y="4954222"/>
            <a:ext cx="236315" cy="284159"/>
          </a:xfrm>
          <a:prstGeom prst="rect">
            <a:avLst/>
          </a:prstGeom>
          <a:solidFill>
            <a:srgbClr val="92D05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1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6" name="矩形 57">
            <a:extLst>
              <a:ext uri="{FF2B5EF4-FFF2-40B4-BE49-F238E27FC236}">
                <a16:creationId xmlns:a16="http://schemas.microsoft.com/office/drawing/2014/main" id="{EBE3C905-B174-3320-1C4D-4FD649540A73}"/>
              </a:ext>
            </a:extLst>
          </p:cNvPr>
          <p:cNvSpPr/>
          <p:nvPr/>
        </p:nvSpPr>
        <p:spPr bwMode="auto">
          <a:xfrm>
            <a:off x="8765454" y="4961062"/>
            <a:ext cx="236315" cy="284159"/>
          </a:xfrm>
          <a:prstGeom prst="rect">
            <a:avLst/>
          </a:prstGeom>
          <a:solidFill>
            <a:srgbClr val="FFC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1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cxnSp>
        <p:nvCxnSpPr>
          <p:cNvPr id="17" name="17 Conector recto de flecha">
            <a:extLst>
              <a:ext uri="{FF2B5EF4-FFF2-40B4-BE49-F238E27FC236}">
                <a16:creationId xmlns:a16="http://schemas.microsoft.com/office/drawing/2014/main" id="{0703C41F-1FC0-61E5-183B-B84C2D1EA45B}"/>
              </a:ext>
            </a:extLst>
          </p:cNvPr>
          <p:cNvCxnSpPr/>
          <p:nvPr/>
        </p:nvCxnSpPr>
        <p:spPr bwMode="auto">
          <a:xfrm flipH="1" flipV="1">
            <a:off x="8648750" y="4235843"/>
            <a:ext cx="225940" cy="2623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20 CuadroTexto">
            <a:extLst>
              <a:ext uri="{FF2B5EF4-FFF2-40B4-BE49-F238E27FC236}">
                <a16:creationId xmlns:a16="http://schemas.microsoft.com/office/drawing/2014/main" id="{BE997D72-6C2F-5776-B0FA-C1F6A3D98406}"/>
              </a:ext>
            </a:extLst>
          </p:cNvPr>
          <p:cNvSpPr txBox="1"/>
          <p:nvPr/>
        </p:nvSpPr>
        <p:spPr>
          <a:xfrm>
            <a:off x="8822057" y="4464443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  <a:cs typeface="Calibri"/>
              </a:rPr>
              <a:t>known</a:t>
            </a:r>
            <a:r>
              <a:rPr lang="es-ES" sz="1600" dirty="0">
                <a:latin typeface="+mn-lt"/>
                <a:cs typeface="Calibri"/>
              </a:rPr>
              <a:t> basis</a:t>
            </a:r>
          </a:p>
        </p:txBody>
      </p:sp>
      <p:graphicFrame>
        <p:nvGraphicFramePr>
          <p:cNvPr id="19" name="对象 21">
            <a:extLst>
              <a:ext uri="{FF2B5EF4-FFF2-40B4-BE49-F238E27FC236}">
                <a16:creationId xmlns:a16="http://schemas.microsoft.com/office/drawing/2014/main" id="{B14DC8CF-BD56-0DDF-377D-C91F704A4F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2490" y="3702443"/>
          <a:ext cx="3112851" cy="728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075180" imgH="482600" progId="Equation.Ribbit">
                  <p:embed/>
                </p:oleObj>
              </mc:Choice>
              <mc:Fallback>
                <p:oleObj name="Formula" r:id="rId4" imgW="2075180" imgH="482600" progId="Equation.Ribbit">
                  <p:embed/>
                  <p:pic>
                    <p:nvPicPr>
                      <p:cNvPr id="19" name="对象 21">
                        <a:extLst>
                          <a:ext uri="{FF2B5EF4-FFF2-40B4-BE49-F238E27FC236}">
                            <a16:creationId xmlns:a16="http://schemas.microsoft.com/office/drawing/2014/main" id="{B14DC8CF-BD56-0DDF-377D-C91F704A4F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2490" y="3702443"/>
                        <a:ext cx="3112851" cy="728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4">
            <a:extLst>
              <a:ext uri="{FF2B5EF4-FFF2-40B4-BE49-F238E27FC236}">
                <a16:creationId xmlns:a16="http://schemas.microsoft.com/office/drawing/2014/main" id="{E63F7AAE-AA33-43F7-05CA-8C57ED367FB2}"/>
              </a:ext>
            </a:extLst>
          </p:cNvPr>
          <p:cNvGrpSpPr/>
          <p:nvPr/>
        </p:nvGrpSpPr>
        <p:grpSpPr>
          <a:xfrm>
            <a:off x="6856378" y="4812937"/>
            <a:ext cx="4887198" cy="623399"/>
            <a:chOff x="4143372" y="5286386"/>
            <a:chExt cx="4816555" cy="571511"/>
          </a:xfrm>
        </p:grpSpPr>
        <p:grpSp>
          <p:nvGrpSpPr>
            <p:cNvPr id="21" name="组合 68">
              <a:extLst>
                <a:ext uri="{FF2B5EF4-FFF2-40B4-BE49-F238E27FC236}">
                  <a16:creationId xmlns:a16="http://schemas.microsoft.com/office/drawing/2014/main" id="{95B5B0DC-66FA-E05B-31A8-2006473B6619}"/>
                </a:ext>
              </a:extLst>
            </p:cNvPr>
            <p:cNvGrpSpPr/>
            <p:nvPr/>
          </p:nvGrpSpPr>
          <p:grpSpPr>
            <a:xfrm>
              <a:off x="4143372" y="5286393"/>
              <a:ext cx="571504" cy="571504"/>
              <a:chOff x="4143372" y="5286388"/>
              <a:chExt cx="571504" cy="571504"/>
            </a:xfrm>
          </p:grpSpPr>
          <p:sp>
            <p:nvSpPr>
              <p:cNvPr id="48" name="矩形 30">
                <a:extLst>
                  <a:ext uri="{FF2B5EF4-FFF2-40B4-BE49-F238E27FC236}">
                    <a16:creationId xmlns:a16="http://schemas.microsoft.com/office/drawing/2014/main" id="{D84ABDA3-92C6-6C97-BBE7-279FEFF44365}"/>
                  </a:ext>
                </a:extLst>
              </p:cNvPr>
              <p:cNvSpPr/>
              <p:nvPr/>
            </p:nvSpPr>
            <p:spPr bwMode="auto">
              <a:xfrm>
                <a:off x="4143372" y="5286388"/>
                <a:ext cx="142876" cy="142876"/>
              </a:xfrm>
              <a:prstGeom prst="rect">
                <a:avLst/>
              </a:prstGeom>
              <a:solidFill>
                <a:srgbClr val="FF000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" name="矩形 31">
                <a:extLst>
                  <a:ext uri="{FF2B5EF4-FFF2-40B4-BE49-F238E27FC236}">
                    <a16:creationId xmlns:a16="http://schemas.microsoft.com/office/drawing/2014/main" id="{B197BDD4-1904-8206-7617-9A4BC3F77F7F}"/>
                  </a:ext>
                </a:extLst>
              </p:cNvPr>
              <p:cNvSpPr/>
              <p:nvPr/>
            </p:nvSpPr>
            <p:spPr bwMode="auto">
              <a:xfrm>
                <a:off x="4286248" y="5429264"/>
                <a:ext cx="142876" cy="142876"/>
              </a:xfrm>
              <a:prstGeom prst="rect">
                <a:avLst/>
              </a:prstGeom>
              <a:solidFill>
                <a:srgbClr val="FF000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0" name="矩形 32">
                <a:extLst>
                  <a:ext uri="{FF2B5EF4-FFF2-40B4-BE49-F238E27FC236}">
                    <a16:creationId xmlns:a16="http://schemas.microsoft.com/office/drawing/2014/main" id="{B2FD089F-84D0-236E-2B83-FFA4362F6CC6}"/>
                  </a:ext>
                </a:extLst>
              </p:cNvPr>
              <p:cNvSpPr/>
              <p:nvPr/>
            </p:nvSpPr>
            <p:spPr bwMode="auto">
              <a:xfrm>
                <a:off x="4429124" y="5572140"/>
                <a:ext cx="142876" cy="142876"/>
              </a:xfrm>
              <a:prstGeom prst="rect">
                <a:avLst/>
              </a:prstGeom>
              <a:solidFill>
                <a:srgbClr val="FF000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1" name="矩形 33">
                <a:extLst>
                  <a:ext uri="{FF2B5EF4-FFF2-40B4-BE49-F238E27FC236}">
                    <a16:creationId xmlns:a16="http://schemas.microsoft.com/office/drawing/2014/main" id="{7CE552AC-D7E2-5D2E-3D7C-D8C8CB1ABD71}"/>
                  </a:ext>
                </a:extLst>
              </p:cNvPr>
              <p:cNvSpPr/>
              <p:nvPr/>
            </p:nvSpPr>
            <p:spPr bwMode="auto">
              <a:xfrm>
                <a:off x="4572000" y="5715016"/>
                <a:ext cx="142876" cy="142876"/>
              </a:xfrm>
              <a:prstGeom prst="rect">
                <a:avLst/>
              </a:prstGeom>
              <a:solidFill>
                <a:srgbClr val="FF000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" name="矩形 34">
                <a:extLst>
                  <a:ext uri="{FF2B5EF4-FFF2-40B4-BE49-F238E27FC236}">
                    <a16:creationId xmlns:a16="http://schemas.microsoft.com/office/drawing/2014/main" id="{AEDFA006-6AFD-8B72-EE99-ECAD7D42DACF}"/>
                  </a:ext>
                </a:extLst>
              </p:cNvPr>
              <p:cNvSpPr/>
              <p:nvPr/>
            </p:nvSpPr>
            <p:spPr bwMode="auto">
              <a:xfrm>
                <a:off x="4286248" y="5286388"/>
                <a:ext cx="142876" cy="142876"/>
              </a:xfrm>
              <a:prstGeom prst="rect">
                <a:avLst/>
              </a:prstGeom>
              <a:solidFill>
                <a:srgbClr val="FFC00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3" name="矩形 36">
                <a:extLst>
                  <a:ext uri="{FF2B5EF4-FFF2-40B4-BE49-F238E27FC236}">
                    <a16:creationId xmlns:a16="http://schemas.microsoft.com/office/drawing/2014/main" id="{8301499B-EA2B-2240-92B1-8A6D17F7E622}"/>
                  </a:ext>
                </a:extLst>
              </p:cNvPr>
              <p:cNvSpPr/>
              <p:nvPr/>
            </p:nvSpPr>
            <p:spPr bwMode="auto">
              <a:xfrm>
                <a:off x="4572000" y="5572140"/>
                <a:ext cx="142876" cy="142876"/>
              </a:xfrm>
              <a:prstGeom prst="rect">
                <a:avLst/>
              </a:prstGeom>
              <a:solidFill>
                <a:srgbClr val="FFC00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4" name="矩形 37">
                <a:extLst>
                  <a:ext uri="{FF2B5EF4-FFF2-40B4-BE49-F238E27FC236}">
                    <a16:creationId xmlns:a16="http://schemas.microsoft.com/office/drawing/2014/main" id="{EC712D16-2CB9-9828-E10F-0412576BFF54}"/>
                  </a:ext>
                </a:extLst>
              </p:cNvPr>
              <p:cNvSpPr/>
              <p:nvPr/>
            </p:nvSpPr>
            <p:spPr bwMode="auto">
              <a:xfrm>
                <a:off x="4429124" y="5286388"/>
                <a:ext cx="142876" cy="142876"/>
              </a:xfrm>
              <a:prstGeom prst="rect">
                <a:avLst/>
              </a:prstGeom>
              <a:solidFill>
                <a:srgbClr val="92D05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矩形 38">
                <a:extLst>
                  <a:ext uri="{FF2B5EF4-FFF2-40B4-BE49-F238E27FC236}">
                    <a16:creationId xmlns:a16="http://schemas.microsoft.com/office/drawing/2014/main" id="{1701E9CC-AF5B-2C49-DA89-7801C70CDFBD}"/>
                  </a:ext>
                </a:extLst>
              </p:cNvPr>
              <p:cNvSpPr/>
              <p:nvPr/>
            </p:nvSpPr>
            <p:spPr bwMode="auto">
              <a:xfrm>
                <a:off x="4429124" y="5429264"/>
                <a:ext cx="142876" cy="142876"/>
              </a:xfrm>
              <a:prstGeom prst="rect">
                <a:avLst/>
              </a:prstGeom>
              <a:solidFill>
                <a:srgbClr val="FFC00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矩形 39">
                <a:extLst>
                  <a:ext uri="{FF2B5EF4-FFF2-40B4-BE49-F238E27FC236}">
                    <a16:creationId xmlns:a16="http://schemas.microsoft.com/office/drawing/2014/main" id="{1D32EE1E-7C78-D021-73A2-9FBAEE976424}"/>
                  </a:ext>
                </a:extLst>
              </p:cNvPr>
              <p:cNvSpPr/>
              <p:nvPr/>
            </p:nvSpPr>
            <p:spPr bwMode="auto">
              <a:xfrm>
                <a:off x="4572000" y="5429264"/>
                <a:ext cx="142876" cy="142876"/>
              </a:xfrm>
              <a:prstGeom prst="rect">
                <a:avLst/>
              </a:prstGeom>
              <a:solidFill>
                <a:srgbClr val="92D05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7" name="矩形 40">
                <a:extLst>
                  <a:ext uri="{FF2B5EF4-FFF2-40B4-BE49-F238E27FC236}">
                    <a16:creationId xmlns:a16="http://schemas.microsoft.com/office/drawing/2014/main" id="{8DC1BF20-76F6-4028-A774-0CB7E0B6038D}"/>
                  </a:ext>
                </a:extLst>
              </p:cNvPr>
              <p:cNvSpPr/>
              <p:nvPr/>
            </p:nvSpPr>
            <p:spPr bwMode="auto">
              <a:xfrm>
                <a:off x="4572000" y="5286388"/>
                <a:ext cx="142876" cy="142876"/>
              </a:xfrm>
              <a:prstGeom prst="rect">
                <a:avLst/>
              </a:prstGeom>
              <a:solidFill>
                <a:srgbClr val="00B0F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8" name="矩形 44">
                <a:extLst>
                  <a:ext uri="{FF2B5EF4-FFF2-40B4-BE49-F238E27FC236}">
                    <a16:creationId xmlns:a16="http://schemas.microsoft.com/office/drawing/2014/main" id="{BED87434-B528-B2E4-A27C-81F7D4EF1B24}"/>
                  </a:ext>
                </a:extLst>
              </p:cNvPr>
              <p:cNvSpPr/>
              <p:nvPr/>
            </p:nvSpPr>
            <p:spPr bwMode="auto">
              <a:xfrm>
                <a:off x="4143372" y="5572140"/>
                <a:ext cx="142876" cy="142876"/>
              </a:xfrm>
              <a:prstGeom prst="rect">
                <a:avLst/>
              </a:prstGeom>
              <a:solidFill>
                <a:srgbClr val="92D05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9" name="矩形 45">
                <a:extLst>
                  <a:ext uri="{FF2B5EF4-FFF2-40B4-BE49-F238E27FC236}">
                    <a16:creationId xmlns:a16="http://schemas.microsoft.com/office/drawing/2014/main" id="{2CDB1C6F-887E-C07A-67FF-FE9B24A235E3}"/>
                  </a:ext>
                </a:extLst>
              </p:cNvPr>
              <p:cNvSpPr/>
              <p:nvPr/>
            </p:nvSpPr>
            <p:spPr bwMode="auto">
              <a:xfrm>
                <a:off x="4286248" y="5715016"/>
                <a:ext cx="142876" cy="142876"/>
              </a:xfrm>
              <a:prstGeom prst="rect">
                <a:avLst/>
              </a:prstGeom>
              <a:solidFill>
                <a:srgbClr val="92D05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矩形 46">
                <a:extLst>
                  <a:ext uri="{FF2B5EF4-FFF2-40B4-BE49-F238E27FC236}">
                    <a16:creationId xmlns:a16="http://schemas.microsoft.com/office/drawing/2014/main" id="{A8278B69-01DF-9887-DE0A-00D7874D8446}"/>
                  </a:ext>
                </a:extLst>
              </p:cNvPr>
              <p:cNvSpPr/>
              <p:nvPr/>
            </p:nvSpPr>
            <p:spPr bwMode="auto">
              <a:xfrm>
                <a:off x="4143372" y="5715016"/>
                <a:ext cx="142876" cy="142876"/>
              </a:xfrm>
              <a:prstGeom prst="rect">
                <a:avLst/>
              </a:prstGeom>
              <a:solidFill>
                <a:srgbClr val="00B0F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矩形 47">
                <a:extLst>
                  <a:ext uri="{FF2B5EF4-FFF2-40B4-BE49-F238E27FC236}">
                    <a16:creationId xmlns:a16="http://schemas.microsoft.com/office/drawing/2014/main" id="{78853C76-A338-FD8B-F9D9-EFB40AC9759B}"/>
                  </a:ext>
                </a:extLst>
              </p:cNvPr>
              <p:cNvSpPr/>
              <p:nvPr/>
            </p:nvSpPr>
            <p:spPr bwMode="auto">
              <a:xfrm>
                <a:off x="4143372" y="5429264"/>
                <a:ext cx="142876" cy="142876"/>
              </a:xfrm>
              <a:prstGeom prst="rect">
                <a:avLst/>
              </a:prstGeom>
              <a:solidFill>
                <a:srgbClr val="FFC00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矩形 48">
                <a:extLst>
                  <a:ext uri="{FF2B5EF4-FFF2-40B4-BE49-F238E27FC236}">
                    <a16:creationId xmlns:a16="http://schemas.microsoft.com/office/drawing/2014/main" id="{A332DB2C-C5E9-6086-A90F-E5E7AF550F21}"/>
                  </a:ext>
                </a:extLst>
              </p:cNvPr>
              <p:cNvSpPr/>
              <p:nvPr/>
            </p:nvSpPr>
            <p:spPr bwMode="auto">
              <a:xfrm>
                <a:off x="4429124" y="5715016"/>
                <a:ext cx="142876" cy="142876"/>
              </a:xfrm>
              <a:prstGeom prst="rect">
                <a:avLst/>
              </a:prstGeom>
              <a:solidFill>
                <a:srgbClr val="FFC00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矩形 49">
                <a:extLst>
                  <a:ext uri="{FF2B5EF4-FFF2-40B4-BE49-F238E27FC236}">
                    <a16:creationId xmlns:a16="http://schemas.microsoft.com/office/drawing/2014/main" id="{354843A1-42EA-A889-2C64-A177CE7FB80B}"/>
                  </a:ext>
                </a:extLst>
              </p:cNvPr>
              <p:cNvSpPr/>
              <p:nvPr/>
            </p:nvSpPr>
            <p:spPr bwMode="auto">
              <a:xfrm>
                <a:off x="4286248" y="5572140"/>
                <a:ext cx="142876" cy="142876"/>
              </a:xfrm>
              <a:prstGeom prst="rect">
                <a:avLst/>
              </a:prstGeom>
              <a:solidFill>
                <a:srgbClr val="FFC000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2" name="组合 69">
              <a:extLst>
                <a:ext uri="{FF2B5EF4-FFF2-40B4-BE49-F238E27FC236}">
                  <a16:creationId xmlns:a16="http://schemas.microsoft.com/office/drawing/2014/main" id="{60DE6E26-94D7-76B3-A781-ED8855C8AD75}"/>
                </a:ext>
              </a:extLst>
            </p:cNvPr>
            <p:cNvGrpSpPr/>
            <p:nvPr/>
          </p:nvGrpSpPr>
          <p:grpSpPr>
            <a:xfrm>
              <a:off x="5214941" y="5286392"/>
              <a:ext cx="571504" cy="571504"/>
              <a:chOff x="5214942" y="5286388"/>
              <a:chExt cx="571504" cy="571504"/>
            </a:xfrm>
          </p:grpSpPr>
          <p:sp>
            <p:nvSpPr>
              <p:cNvPr id="44" name="矩形 50">
                <a:extLst>
                  <a:ext uri="{FF2B5EF4-FFF2-40B4-BE49-F238E27FC236}">
                    <a16:creationId xmlns:a16="http://schemas.microsoft.com/office/drawing/2014/main" id="{815802C2-154B-B7BE-07FE-08DC66F96C62}"/>
                  </a:ext>
                </a:extLst>
              </p:cNvPr>
              <p:cNvSpPr/>
              <p:nvPr/>
            </p:nvSpPr>
            <p:spPr bwMode="auto">
              <a:xfrm>
                <a:off x="5214942" y="5286388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" name="矩形 51">
                <a:extLst>
                  <a:ext uri="{FF2B5EF4-FFF2-40B4-BE49-F238E27FC236}">
                    <a16:creationId xmlns:a16="http://schemas.microsoft.com/office/drawing/2014/main" id="{0F235526-BA8B-9A4E-54DF-FB08A7860A31}"/>
                  </a:ext>
                </a:extLst>
              </p:cNvPr>
              <p:cNvSpPr/>
              <p:nvPr/>
            </p:nvSpPr>
            <p:spPr bwMode="auto">
              <a:xfrm>
                <a:off x="5357818" y="5429264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矩形 52">
                <a:extLst>
                  <a:ext uri="{FF2B5EF4-FFF2-40B4-BE49-F238E27FC236}">
                    <a16:creationId xmlns:a16="http://schemas.microsoft.com/office/drawing/2014/main" id="{FD1FF796-A19D-6398-E06A-F3325F5431F3}"/>
                  </a:ext>
                </a:extLst>
              </p:cNvPr>
              <p:cNvSpPr/>
              <p:nvPr/>
            </p:nvSpPr>
            <p:spPr bwMode="auto">
              <a:xfrm>
                <a:off x="5500694" y="5572140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矩形 53">
                <a:extLst>
                  <a:ext uri="{FF2B5EF4-FFF2-40B4-BE49-F238E27FC236}">
                    <a16:creationId xmlns:a16="http://schemas.microsoft.com/office/drawing/2014/main" id="{9D095206-9576-6D8D-A04C-FC428B76E242}"/>
                  </a:ext>
                </a:extLst>
              </p:cNvPr>
              <p:cNvSpPr/>
              <p:nvPr/>
            </p:nvSpPr>
            <p:spPr bwMode="auto">
              <a:xfrm>
                <a:off x="5643570" y="5715016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3" name="组合 70">
              <a:extLst>
                <a:ext uri="{FF2B5EF4-FFF2-40B4-BE49-F238E27FC236}">
                  <a16:creationId xmlns:a16="http://schemas.microsoft.com/office/drawing/2014/main" id="{8AFACA24-E84E-5AF1-58DF-976BA208287D}"/>
                </a:ext>
              </a:extLst>
            </p:cNvPr>
            <p:cNvGrpSpPr/>
            <p:nvPr/>
          </p:nvGrpSpPr>
          <p:grpSpPr>
            <a:xfrm>
              <a:off x="6240483" y="5286390"/>
              <a:ext cx="571504" cy="571504"/>
              <a:chOff x="6240484" y="5286388"/>
              <a:chExt cx="571504" cy="571504"/>
            </a:xfrm>
          </p:grpSpPr>
          <p:sp>
            <p:nvSpPr>
              <p:cNvPr id="38" name="矩形 54">
                <a:extLst>
                  <a:ext uri="{FF2B5EF4-FFF2-40B4-BE49-F238E27FC236}">
                    <a16:creationId xmlns:a16="http://schemas.microsoft.com/office/drawing/2014/main" id="{6CC87746-04D7-33DD-B275-9507B3C78492}"/>
                  </a:ext>
                </a:extLst>
              </p:cNvPr>
              <p:cNvSpPr/>
              <p:nvPr/>
            </p:nvSpPr>
            <p:spPr bwMode="auto">
              <a:xfrm>
                <a:off x="6383360" y="5286388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9" name="矩形 55">
                <a:extLst>
                  <a:ext uri="{FF2B5EF4-FFF2-40B4-BE49-F238E27FC236}">
                    <a16:creationId xmlns:a16="http://schemas.microsoft.com/office/drawing/2014/main" id="{B6EA80D9-C7E2-3B2B-94E5-110B26BEAADF}"/>
                  </a:ext>
                </a:extLst>
              </p:cNvPr>
              <p:cNvSpPr/>
              <p:nvPr/>
            </p:nvSpPr>
            <p:spPr bwMode="auto">
              <a:xfrm>
                <a:off x="6669112" y="5572140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" name="矩形 56">
                <a:extLst>
                  <a:ext uri="{FF2B5EF4-FFF2-40B4-BE49-F238E27FC236}">
                    <a16:creationId xmlns:a16="http://schemas.microsoft.com/office/drawing/2014/main" id="{06ACF011-1295-C940-B7DD-13443E395411}"/>
                  </a:ext>
                </a:extLst>
              </p:cNvPr>
              <p:cNvSpPr/>
              <p:nvPr/>
            </p:nvSpPr>
            <p:spPr bwMode="auto">
              <a:xfrm>
                <a:off x="6526236" y="5429264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1" name="矩形 57">
                <a:extLst>
                  <a:ext uri="{FF2B5EF4-FFF2-40B4-BE49-F238E27FC236}">
                    <a16:creationId xmlns:a16="http://schemas.microsoft.com/office/drawing/2014/main" id="{2A11597E-EF88-12EE-27A1-3C88A8CD91E9}"/>
                  </a:ext>
                </a:extLst>
              </p:cNvPr>
              <p:cNvSpPr/>
              <p:nvPr/>
            </p:nvSpPr>
            <p:spPr bwMode="auto">
              <a:xfrm>
                <a:off x="6240484" y="5429264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矩形 58">
                <a:extLst>
                  <a:ext uri="{FF2B5EF4-FFF2-40B4-BE49-F238E27FC236}">
                    <a16:creationId xmlns:a16="http://schemas.microsoft.com/office/drawing/2014/main" id="{5E2A768F-C7F4-D5DA-5A2F-E25450EF890B}"/>
                  </a:ext>
                </a:extLst>
              </p:cNvPr>
              <p:cNvSpPr/>
              <p:nvPr/>
            </p:nvSpPr>
            <p:spPr bwMode="auto">
              <a:xfrm>
                <a:off x="6526236" y="5715016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3" name="矩形 59">
                <a:extLst>
                  <a:ext uri="{FF2B5EF4-FFF2-40B4-BE49-F238E27FC236}">
                    <a16:creationId xmlns:a16="http://schemas.microsoft.com/office/drawing/2014/main" id="{41EAD4A8-3A55-2416-930B-E376274347D4}"/>
                  </a:ext>
                </a:extLst>
              </p:cNvPr>
              <p:cNvSpPr/>
              <p:nvPr/>
            </p:nvSpPr>
            <p:spPr bwMode="auto">
              <a:xfrm>
                <a:off x="6383360" y="5572140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4" name="组合 71">
              <a:extLst>
                <a:ext uri="{FF2B5EF4-FFF2-40B4-BE49-F238E27FC236}">
                  <a16:creationId xmlns:a16="http://schemas.microsoft.com/office/drawing/2014/main" id="{CD190CE9-0AF2-E333-F8EE-17B1B4E9602A}"/>
                </a:ext>
              </a:extLst>
            </p:cNvPr>
            <p:cNvGrpSpPr/>
            <p:nvPr/>
          </p:nvGrpSpPr>
          <p:grpSpPr>
            <a:xfrm>
              <a:off x="7308303" y="5286388"/>
              <a:ext cx="571504" cy="571504"/>
              <a:chOff x="7308304" y="5286388"/>
              <a:chExt cx="571504" cy="571504"/>
            </a:xfrm>
          </p:grpSpPr>
          <p:sp>
            <p:nvSpPr>
              <p:cNvPr id="34" name="矩形 60">
                <a:extLst>
                  <a:ext uri="{FF2B5EF4-FFF2-40B4-BE49-F238E27FC236}">
                    <a16:creationId xmlns:a16="http://schemas.microsoft.com/office/drawing/2014/main" id="{3D8A6AE8-3D5D-175F-B590-8131CC2225E6}"/>
                  </a:ext>
                </a:extLst>
              </p:cNvPr>
              <p:cNvSpPr/>
              <p:nvPr/>
            </p:nvSpPr>
            <p:spPr bwMode="auto">
              <a:xfrm>
                <a:off x="7594056" y="5286388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矩形 61">
                <a:extLst>
                  <a:ext uri="{FF2B5EF4-FFF2-40B4-BE49-F238E27FC236}">
                    <a16:creationId xmlns:a16="http://schemas.microsoft.com/office/drawing/2014/main" id="{1FCC5A32-7257-0284-5503-67DB548FA1D0}"/>
                  </a:ext>
                </a:extLst>
              </p:cNvPr>
              <p:cNvSpPr/>
              <p:nvPr/>
            </p:nvSpPr>
            <p:spPr bwMode="auto">
              <a:xfrm>
                <a:off x="7736932" y="5429264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矩形 62">
                <a:extLst>
                  <a:ext uri="{FF2B5EF4-FFF2-40B4-BE49-F238E27FC236}">
                    <a16:creationId xmlns:a16="http://schemas.microsoft.com/office/drawing/2014/main" id="{20B663B3-1C13-F55A-248E-D38A820354AD}"/>
                  </a:ext>
                </a:extLst>
              </p:cNvPr>
              <p:cNvSpPr/>
              <p:nvPr/>
            </p:nvSpPr>
            <p:spPr bwMode="auto">
              <a:xfrm>
                <a:off x="7308304" y="5572140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矩形 63">
                <a:extLst>
                  <a:ext uri="{FF2B5EF4-FFF2-40B4-BE49-F238E27FC236}">
                    <a16:creationId xmlns:a16="http://schemas.microsoft.com/office/drawing/2014/main" id="{BB69CBBD-8BED-68D4-6A5D-7BEF19DD1588}"/>
                  </a:ext>
                </a:extLst>
              </p:cNvPr>
              <p:cNvSpPr/>
              <p:nvPr/>
            </p:nvSpPr>
            <p:spPr bwMode="auto">
              <a:xfrm>
                <a:off x="7451180" y="5715016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5" name="组合 72">
              <a:extLst>
                <a:ext uri="{FF2B5EF4-FFF2-40B4-BE49-F238E27FC236}">
                  <a16:creationId xmlns:a16="http://schemas.microsoft.com/office/drawing/2014/main" id="{9B46B377-6376-7310-FD12-F2C20BEF94AE}"/>
                </a:ext>
              </a:extLst>
            </p:cNvPr>
            <p:cNvGrpSpPr/>
            <p:nvPr/>
          </p:nvGrpSpPr>
          <p:grpSpPr>
            <a:xfrm>
              <a:off x="8388423" y="5286386"/>
              <a:ext cx="571504" cy="571504"/>
              <a:chOff x="8358214" y="5286388"/>
              <a:chExt cx="571504" cy="571504"/>
            </a:xfrm>
          </p:grpSpPr>
          <p:sp>
            <p:nvSpPr>
              <p:cNvPr id="32" name="矩形 64">
                <a:extLst>
                  <a:ext uri="{FF2B5EF4-FFF2-40B4-BE49-F238E27FC236}">
                    <a16:creationId xmlns:a16="http://schemas.microsoft.com/office/drawing/2014/main" id="{81C53205-7EC4-050D-A9C9-0F165C7A900E}"/>
                  </a:ext>
                </a:extLst>
              </p:cNvPr>
              <p:cNvSpPr/>
              <p:nvPr/>
            </p:nvSpPr>
            <p:spPr bwMode="auto">
              <a:xfrm>
                <a:off x="8786842" y="5286388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矩形 65">
                <a:extLst>
                  <a:ext uri="{FF2B5EF4-FFF2-40B4-BE49-F238E27FC236}">
                    <a16:creationId xmlns:a16="http://schemas.microsoft.com/office/drawing/2014/main" id="{B0A39DD6-2B9B-14E3-B540-58142448B892}"/>
                  </a:ext>
                </a:extLst>
              </p:cNvPr>
              <p:cNvSpPr/>
              <p:nvPr/>
            </p:nvSpPr>
            <p:spPr bwMode="auto">
              <a:xfrm>
                <a:off x="8358214" y="5715016"/>
                <a:ext cx="142876" cy="1428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6" name="组合 73">
              <a:extLst>
                <a:ext uri="{FF2B5EF4-FFF2-40B4-BE49-F238E27FC236}">
                  <a16:creationId xmlns:a16="http://schemas.microsoft.com/office/drawing/2014/main" id="{2F296C5C-286F-DF65-2DA3-EB50EEDDCC55}"/>
                </a:ext>
              </a:extLst>
            </p:cNvPr>
            <p:cNvGrpSpPr/>
            <p:nvPr/>
          </p:nvGrpSpPr>
          <p:grpSpPr>
            <a:xfrm>
              <a:off x="4786314" y="5429250"/>
              <a:ext cx="3586184" cy="295289"/>
              <a:chOff x="4786314" y="5429250"/>
              <a:chExt cx="3586184" cy="295289"/>
            </a:xfrm>
          </p:grpSpPr>
          <p:graphicFrame>
            <p:nvGraphicFramePr>
              <p:cNvPr id="27" name="对象 67">
                <a:extLst>
                  <a:ext uri="{FF2B5EF4-FFF2-40B4-BE49-F238E27FC236}">
                    <a16:creationId xmlns:a16="http://schemas.microsoft.com/office/drawing/2014/main" id="{62948EBC-36C1-B479-3D43-804FB21213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86314" y="5500703"/>
              <a:ext cx="214314" cy="2219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6" imgW="111915" imgH="117003" progId="Equation.Ribbit">
                      <p:embed/>
                    </p:oleObj>
                  </mc:Choice>
                  <mc:Fallback>
                    <p:oleObj name="Formula" r:id="rId6" imgW="111915" imgH="117003" progId="Equation.Ribbit">
                      <p:embed/>
                      <p:pic>
                        <p:nvPicPr>
                          <p:cNvPr id="27" name="对象 67">
                            <a:extLst>
                              <a:ext uri="{FF2B5EF4-FFF2-40B4-BE49-F238E27FC236}">
                                <a16:creationId xmlns:a16="http://schemas.microsoft.com/office/drawing/2014/main" id="{62948EBC-36C1-B479-3D43-804FB21213D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86314" y="5500703"/>
                            <a:ext cx="214314" cy="2219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423">
                <a:extLst>
                  <a:ext uri="{FF2B5EF4-FFF2-40B4-BE49-F238E27FC236}">
                    <a16:creationId xmlns:a16="http://schemas.microsoft.com/office/drawing/2014/main" id="{1EF08BBB-8DF5-2AA6-204C-20A43360AA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78399" y="5429264"/>
              <a:ext cx="236543" cy="2946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8" imgW="137351" imgH="171688" progId="Equation.Ribbit">
                      <p:embed/>
                    </p:oleObj>
                  </mc:Choice>
                  <mc:Fallback>
                    <p:oleObj name="Formula" r:id="rId8" imgW="137351" imgH="171688" progId="Equation.Ribbit">
                      <p:embed/>
                      <p:pic>
                        <p:nvPicPr>
                          <p:cNvPr id="28" name="Object 423">
                            <a:extLst>
                              <a:ext uri="{FF2B5EF4-FFF2-40B4-BE49-F238E27FC236}">
                                <a16:creationId xmlns:a16="http://schemas.microsoft.com/office/drawing/2014/main" id="{1EF08BBB-8DF5-2AA6-204C-20A43360AA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78399" y="5429264"/>
                            <a:ext cx="236543" cy="294641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424">
                <a:extLst>
                  <a:ext uri="{FF2B5EF4-FFF2-40B4-BE49-F238E27FC236}">
                    <a16:creationId xmlns:a16="http://schemas.microsoft.com/office/drawing/2014/main" id="{174CB19A-2A4D-4E8F-0591-1BC70E60CD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86446" y="5429250"/>
              <a:ext cx="439737" cy="295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0" imgW="253082" imgH="171688" progId="Equation.Ribbit">
                      <p:embed/>
                    </p:oleObj>
                  </mc:Choice>
                  <mc:Fallback>
                    <p:oleObj name="Formula" r:id="rId10" imgW="253082" imgH="171688" progId="Equation.Ribbit">
                      <p:embed/>
                      <p:pic>
                        <p:nvPicPr>
                          <p:cNvPr id="29" name="Object 424">
                            <a:extLst>
                              <a:ext uri="{FF2B5EF4-FFF2-40B4-BE49-F238E27FC236}">
                                <a16:creationId xmlns:a16="http://schemas.microsoft.com/office/drawing/2014/main" id="{174CB19A-2A4D-4E8F-0591-1BC70E60CDB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86446" y="5429250"/>
                            <a:ext cx="439737" cy="2952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425">
                <a:extLst>
                  <a:ext uri="{FF2B5EF4-FFF2-40B4-BE49-F238E27FC236}">
                    <a16:creationId xmlns:a16="http://schemas.microsoft.com/office/drawing/2014/main" id="{1CAF12EE-935B-B2F1-E532-57C9275718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58016" y="5429250"/>
              <a:ext cx="439738" cy="295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2" imgW="254353" imgH="171688" progId="Equation.Ribbit">
                      <p:embed/>
                    </p:oleObj>
                  </mc:Choice>
                  <mc:Fallback>
                    <p:oleObj name="Formula" r:id="rId12" imgW="254353" imgH="171688" progId="Equation.Ribbit">
                      <p:embed/>
                      <p:pic>
                        <p:nvPicPr>
                          <p:cNvPr id="30" name="Object 425">
                            <a:extLst>
                              <a:ext uri="{FF2B5EF4-FFF2-40B4-BE49-F238E27FC236}">
                                <a16:creationId xmlns:a16="http://schemas.microsoft.com/office/drawing/2014/main" id="{1CAF12EE-935B-B2F1-E532-57C92757189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8016" y="5429250"/>
                            <a:ext cx="439738" cy="2952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426">
                <a:extLst>
                  <a:ext uri="{FF2B5EF4-FFF2-40B4-BE49-F238E27FC236}">
                    <a16:creationId xmlns:a16="http://schemas.microsoft.com/office/drawing/2014/main" id="{F24972B0-A780-8775-CACB-1D9CEBFE49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29586" y="5429264"/>
              <a:ext cx="442912" cy="295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4" imgW="255625" imgH="171688" progId="Equation.Ribbit">
                      <p:embed/>
                    </p:oleObj>
                  </mc:Choice>
                  <mc:Fallback>
                    <p:oleObj name="Formula" r:id="rId14" imgW="255625" imgH="171688" progId="Equation.Ribbit">
                      <p:embed/>
                      <p:pic>
                        <p:nvPicPr>
                          <p:cNvPr id="31" name="Object 426">
                            <a:extLst>
                              <a:ext uri="{FF2B5EF4-FFF2-40B4-BE49-F238E27FC236}">
                                <a16:creationId xmlns:a16="http://schemas.microsoft.com/office/drawing/2014/main" id="{F24972B0-A780-8775-CACB-1D9CEBFE499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29586" y="5429264"/>
                            <a:ext cx="442912" cy="2952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4" name="组合 3">
            <a:extLst>
              <a:ext uri="{FF2B5EF4-FFF2-40B4-BE49-F238E27FC236}">
                <a16:creationId xmlns:a16="http://schemas.microsoft.com/office/drawing/2014/main" id="{5375D0D4-B047-11AC-E451-FB684C02ECC0}"/>
              </a:ext>
            </a:extLst>
          </p:cNvPr>
          <p:cNvGrpSpPr/>
          <p:nvPr/>
        </p:nvGrpSpPr>
        <p:grpSpPr>
          <a:xfrm>
            <a:off x="6784938" y="4755758"/>
            <a:ext cx="5000662" cy="714544"/>
            <a:chOff x="4000494" y="5214786"/>
            <a:chExt cx="5000662" cy="714544"/>
          </a:xfrm>
        </p:grpSpPr>
        <p:grpSp>
          <p:nvGrpSpPr>
            <p:cNvPr id="65" name="组合 91">
              <a:extLst>
                <a:ext uri="{FF2B5EF4-FFF2-40B4-BE49-F238E27FC236}">
                  <a16:creationId xmlns:a16="http://schemas.microsoft.com/office/drawing/2014/main" id="{D7A984C8-DB80-9824-DEF3-31C43D4A441A}"/>
                </a:ext>
              </a:extLst>
            </p:cNvPr>
            <p:cNvGrpSpPr/>
            <p:nvPr/>
          </p:nvGrpSpPr>
          <p:grpSpPr>
            <a:xfrm>
              <a:off x="4000494" y="5214786"/>
              <a:ext cx="726708" cy="714380"/>
              <a:chOff x="4000494" y="5214950"/>
              <a:chExt cx="726708" cy="714380"/>
            </a:xfrm>
          </p:grpSpPr>
          <p:grpSp>
            <p:nvGrpSpPr>
              <p:cNvPr id="98" name="组合 86">
                <a:extLst>
                  <a:ext uri="{FF2B5EF4-FFF2-40B4-BE49-F238E27FC236}">
                    <a16:creationId xmlns:a16="http://schemas.microsoft.com/office/drawing/2014/main" id="{4B9CDBEF-9143-AA50-AF82-C6189A1E4FAB}"/>
                  </a:ext>
                </a:extLst>
              </p:cNvPr>
              <p:cNvGrpSpPr/>
              <p:nvPr/>
            </p:nvGrpSpPr>
            <p:grpSpPr>
              <a:xfrm>
                <a:off x="4000494" y="5214950"/>
                <a:ext cx="72422" cy="714380"/>
                <a:chOff x="3999700" y="6143644"/>
                <a:chExt cx="72422" cy="357984"/>
              </a:xfrm>
            </p:grpSpPr>
            <p:cxnSp>
              <p:nvCxnSpPr>
                <p:cNvPr id="103" name="直接连接符 76">
                  <a:extLst>
                    <a:ext uri="{FF2B5EF4-FFF2-40B4-BE49-F238E27FC236}">
                      <a16:creationId xmlns:a16="http://schemas.microsoft.com/office/drawing/2014/main" id="{D7A3D1E7-8DE3-1F01-1785-83BA8E3A65D4}"/>
                    </a:ext>
                  </a:extLst>
                </p:cNvPr>
                <p:cNvCxnSpPr/>
                <p:nvPr/>
              </p:nvCxnSpPr>
              <p:spPr bwMode="auto">
                <a:xfrm rot="10800000">
                  <a:off x="3999739" y="6499245"/>
                  <a:ext cx="71438" cy="158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4" name="直接连接符 77">
                  <a:extLst>
                    <a:ext uri="{FF2B5EF4-FFF2-40B4-BE49-F238E27FC236}">
                      <a16:creationId xmlns:a16="http://schemas.microsoft.com/office/drawing/2014/main" id="{FEFB0A7D-1E47-C7C7-B6ED-A8A8B1F74D06}"/>
                    </a:ext>
                  </a:extLst>
                </p:cNvPr>
                <p:cNvCxnSpPr/>
                <p:nvPr/>
              </p:nvCxnSpPr>
              <p:spPr bwMode="auto">
                <a:xfrm rot="10800000">
                  <a:off x="4000684" y="6143644"/>
                  <a:ext cx="71438" cy="158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5" name="直接连接符 78">
                  <a:extLst>
                    <a:ext uri="{FF2B5EF4-FFF2-40B4-BE49-F238E27FC236}">
                      <a16:creationId xmlns:a16="http://schemas.microsoft.com/office/drawing/2014/main" id="{6D16E97E-9B3C-86E0-1CB4-4C1CE3E36CE6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3821899" y="6322239"/>
                  <a:ext cx="357190" cy="158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9" name="组合 87">
                <a:extLst>
                  <a:ext uri="{FF2B5EF4-FFF2-40B4-BE49-F238E27FC236}">
                    <a16:creationId xmlns:a16="http://schemas.microsoft.com/office/drawing/2014/main" id="{3F6DB6F7-17A2-EA62-469C-DF19F1B00227}"/>
                  </a:ext>
                </a:extLst>
              </p:cNvPr>
              <p:cNvGrpSpPr/>
              <p:nvPr/>
            </p:nvGrpSpPr>
            <p:grpSpPr>
              <a:xfrm flipH="1">
                <a:off x="4666754" y="5214950"/>
                <a:ext cx="60448" cy="714380"/>
                <a:chOff x="4128814" y="6143644"/>
                <a:chExt cx="71438" cy="357984"/>
              </a:xfrm>
            </p:grpSpPr>
            <p:cxnSp>
              <p:nvCxnSpPr>
                <p:cNvPr id="100" name="直接连接符 88">
                  <a:extLst>
                    <a:ext uri="{FF2B5EF4-FFF2-40B4-BE49-F238E27FC236}">
                      <a16:creationId xmlns:a16="http://schemas.microsoft.com/office/drawing/2014/main" id="{046B2736-433D-259E-8F49-5F26933EBFE8}"/>
                    </a:ext>
                  </a:extLst>
                </p:cNvPr>
                <p:cNvCxnSpPr/>
                <p:nvPr/>
              </p:nvCxnSpPr>
              <p:spPr bwMode="auto">
                <a:xfrm rot="10800000">
                  <a:off x="4128814" y="6499245"/>
                  <a:ext cx="71438" cy="158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直接连接符 89">
                  <a:extLst>
                    <a:ext uri="{FF2B5EF4-FFF2-40B4-BE49-F238E27FC236}">
                      <a16:creationId xmlns:a16="http://schemas.microsoft.com/office/drawing/2014/main" id="{EBF1A563-1AF3-E1F8-19B7-E7C7AB349110}"/>
                    </a:ext>
                  </a:extLst>
                </p:cNvPr>
                <p:cNvCxnSpPr/>
                <p:nvPr/>
              </p:nvCxnSpPr>
              <p:spPr bwMode="auto">
                <a:xfrm rot="10800000">
                  <a:off x="4128814" y="6143644"/>
                  <a:ext cx="71438" cy="158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直接连接符 90">
                  <a:extLst>
                    <a:ext uri="{FF2B5EF4-FFF2-40B4-BE49-F238E27FC236}">
                      <a16:creationId xmlns:a16="http://schemas.microsoft.com/office/drawing/2014/main" id="{C2C7979A-D460-E1B1-5D66-2553076FDCA0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3955186" y="6322239"/>
                  <a:ext cx="357190" cy="158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组合 86">
              <a:extLst>
                <a:ext uri="{FF2B5EF4-FFF2-40B4-BE49-F238E27FC236}">
                  <a16:creationId xmlns:a16="http://schemas.microsoft.com/office/drawing/2014/main" id="{440600F1-4AAD-1D12-64B8-6EDA81EBCD97}"/>
                </a:ext>
              </a:extLst>
            </p:cNvPr>
            <p:cNvGrpSpPr/>
            <p:nvPr/>
          </p:nvGrpSpPr>
          <p:grpSpPr>
            <a:xfrm>
              <a:off x="5214942" y="5214941"/>
              <a:ext cx="72232" cy="714389"/>
              <a:chOff x="4071140" y="6143644"/>
              <a:chExt cx="72232" cy="357984"/>
            </a:xfrm>
          </p:grpSpPr>
          <p:cxnSp>
            <p:nvCxnSpPr>
              <p:cNvPr id="95" name="直接连接符 98">
                <a:extLst>
                  <a:ext uri="{FF2B5EF4-FFF2-40B4-BE49-F238E27FC236}">
                    <a16:creationId xmlns:a16="http://schemas.microsoft.com/office/drawing/2014/main" id="{65768261-F82F-EDA3-6336-D3B27047DABE}"/>
                  </a:ext>
                </a:extLst>
              </p:cNvPr>
              <p:cNvCxnSpPr/>
              <p:nvPr/>
            </p:nvCxnSpPr>
            <p:spPr bwMode="auto">
              <a:xfrm rot="10800000">
                <a:off x="4071934" y="6499245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直接连接符 99">
                <a:extLst>
                  <a:ext uri="{FF2B5EF4-FFF2-40B4-BE49-F238E27FC236}">
                    <a16:creationId xmlns:a16="http://schemas.microsoft.com/office/drawing/2014/main" id="{584B8735-C7F0-F621-A8D3-F6253C76C5FF}"/>
                  </a:ext>
                </a:extLst>
              </p:cNvPr>
              <p:cNvCxnSpPr/>
              <p:nvPr/>
            </p:nvCxnSpPr>
            <p:spPr bwMode="auto">
              <a:xfrm rot="10800000">
                <a:off x="4071934" y="6143644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直接连接符 100">
                <a:extLst>
                  <a:ext uri="{FF2B5EF4-FFF2-40B4-BE49-F238E27FC236}">
                    <a16:creationId xmlns:a16="http://schemas.microsoft.com/office/drawing/2014/main" id="{5BBD8D05-7E52-8D7B-624C-16B63C38EF0A}"/>
                  </a:ext>
                </a:extLst>
              </p:cNvPr>
              <p:cNvCxnSpPr/>
              <p:nvPr/>
            </p:nvCxnSpPr>
            <p:spPr bwMode="auto">
              <a:xfrm rot="5400000">
                <a:off x="3893339" y="6322239"/>
                <a:ext cx="35719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7" name="组合 87">
              <a:extLst>
                <a:ext uri="{FF2B5EF4-FFF2-40B4-BE49-F238E27FC236}">
                  <a16:creationId xmlns:a16="http://schemas.microsoft.com/office/drawing/2014/main" id="{7A13F425-18AF-129D-7EE1-8658A329ABB1}"/>
                </a:ext>
              </a:extLst>
            </p:cNvPr>
            <p:cNvGrpSpPr/>
            <p:nvPr/>
          </p:nvGrpSpPr>
          <p:grpSpPr>
            <a:xfrm flipH="1">
              <a:off x="5725326" y="5214941"/>
              <a:ext cx="61120" cy="714389"/>
              <a:chOff x="4071140" y="6143644"/>
              <a:chExt cx="72232" cy="357984"/>
            </a:xfrm>
          </p:grpSpPr>
          <p:cxnSp>
            <p:nvCxnSpPr>
              <p:cNvPr id="92" name="直接连接符 95">
                <a:extLst>
                  <a:ext uri="{FF2B5EF4-FFF2-40B4-BE49-F238E27FC236}">
                    <a16:creationId xmlns:a16="http://schemas.microsoft.com/office/drawing/2014/main" id="{C0EBBF5D-704A-82F7-6AFB-786F874494E0}"/>
                  </a:ext>
                </a:extLst>
              </p:cNvPr>
              <p:cNvCxnSpPr/>
              <p:nvPr/>
            </p:nvCxnSpPr>
            <p:spPr bwMode="auto">
              <a:xfrm rot="10800000">
                <a:off x="4071934" y="6499245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直接连接符 96">
                <a:extLst>
                  <a:ext uri="{FF2B5EF4-FFF2-40B4-BE49-F238E27FC236}">
                    <a16:creationId xmlns:a16="http://schemas.microsoft.com/office/drawing/2014/main" id="{B9C56D6C-51A8-7C9D-C315-94ED6E8BD1D1}"/>
                  </a:ext>
                </a:extLst>
              </p:cNvPr>
              <p:cNvCxnSpPr/>
              <p:nvPr/>
            </p:nvCxnSpPr>
            <p:spPr bwMode="auto">
              <a:xfrm rot="10800000">
                <a:off x="4071934" y="6143644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直接连接符 97">
                <a:extLst>
                  <a:ext uri="{FF2B5EF4-FFF2-40B4-BE49-F238E27FC236}">
                    <a16:creationId xmlns:a16="http://schemas.microsoft.com/office/drawing/2014/main" id="{5536E32A-6516-A33F-B3D4-6FE1231594D1}"/>
                  </a:ext>
                </a:extLst>
              </p:cNvPr>
              <p:cNvCxnSpPr/>
              <p:nvPr/>
            </p:nvCxnSpPr>
            <p:spPr bwMode="auto">
              <a:xfrm rot="5400000">
                <a:off x="3893339" y="6322239"/>
                <a:ext cx="35719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8" name="组合 86">
              <a:extLst>
                <a:ext uri="{FF2B5EF4-FFF2-40B4-BE49-F238E27FC236}">
                  <a16:creationId xmlns:a16="http://schemas.microsoft.com/office/drawing/2014/main" id="{B50F81E0-2AA8-6F2F-FAC9-31417DF99B63}"/>
                </a:ext>
              </a:extLst>
            </p:cNvPr>
            <p:cNvGrpSpPr/>
            <p:nvPr/>
          </p:nvGrpSpPr>
          <p:grpSpPr>
            <a:xfrm>
              <a:off x="6215074" y="5214786"/>
              <a:ext cx="72232" cy="714389"/>
              <a:chOff x="4071140" y="6143644"/>
              <a:chExt cx="72232" cy="357984"/>
            </a:xfrm>
          </p:grpSpPr>
          <p:cxnSp>
            <p:nvCxnSpPr>
              <p:cNvPr id="89" name="直接连接符 108">
                <a:extLst>
                  <a:ext uri="{FF2B5EF4-FFF2-40B4-BE49-F238E27FC236}">
                    <a16:creationId xmlns:a16="http://schemas.microsoft.com/office/drawing/2014/main" id="{310347FA-F2C5-E24D-31B1-3831DB9D8B74}"/>
                  </a:ext>
                </a:extLst>
              </p:cNvPr>
              <p:cNvCxnSpPr/>
              <p:nvPr/>
            </p:nvCxnSpPr>
            <p:spPr bwMode="auto">
              <a:xfrm rot="10800000">
                <a:off x="4071934" y="6499245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直接连接符 109">
                <a:extLst>
                  <a:ext uri="{FF2B5EF4-FFF2-40B4-BE49-F238E27FC236}">
                    <a16:creationId xmlns:a16="http://schemas.microsoft.com/office/drawing/2014/main" id="{4E329F2A-D4E9-CE4B-4DDB-6DD74AD6B7B5}"/>
                  </a:ext>
                </a:extLst>
              </p:cNvPr>
              <p:cNvCxnSpPr/>
              <p:nvPr/>
            </p:nvCxnSpPr>
            <p:spPr bwMode="auto">
              <a:xfrm rot="10800000">
                <a:off x="4071934" y="6143644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直接连接符 110">
                <a:extLst>
                  <a:ext uri="{FF2B5EF4-FFF2-40B4-BE49-F238E27FC236}">
                    <a16:creationId xmlns:a16="http://schemas.microsoft.com/office/drawing/2014/main" id="{5B15C28F-881E-74DD-6261-226372C361E7}"/>
                  </a:ext>
                </a:extLst>
              </p:cNvPr>
              <p:cNvCxnSpPr/>
              <p:nvPr/>
            </p:nvCxnSpPr>
            <p:spPr bwMode="auto">
              <a:xfrm rot="5400000">
                <a:off x="3893339" y="6322239"/>
                <a:ext cx="35719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9" name="组合 87">
              <a:extLst>
                <a:ext uri="{FF2B5EF4-FFF2-40B4-BE49-F238E27FC236}">
                  <a16:creationId xmlns:a16="http://schemas.microsoft.com/office/drawing/2014/main" id="{89CA2B6D-0056-B3F2-0F19-E2C79DBA0EE3}"/>
                </a:ext>
              </a:extLst>
            </p:cNvPr>
            <p:cNvGrpSpPr/>
            <p:nvPr/>
          </p:nvGrpSpPr>
          <p:grpSpPr>
            <a:xfrm flipH="1">
              <a:off x="6796896" y="5214786"/>
              <a:ext cx="61120" cy="714389"/>
              <a:chOff x="4071140" y="6143644"/>
              <a:chExt cx="72232" cy="357984"/>
            </a:xfrm>
          </p:grpSpPr>
          <p:cxnSp>
            <p:nvCxnSpPr>
              <p:cNvPr id="86" name="直接连接符 105">
                <a:extLst>
                  <a:ext uri="{FF2B5EF4-FFF2-40B4-BE49-F238E27FC236}">
                    <a16:creationId xmlns:a16="http://schemas.microsoft.com/office/drawing/2014/main" id="{BBF6F681-8A00-70EB-6C38-1CD09F20FDA3}"/>
                  </a:ext>
                </a:extLst>
              </p:cNvPr>
              <p:cNvCxnSpPr/>
              <p:nvPr/>
            </p:nvCxnSpPr>
            <p:spPr bwMode="auto">
              <a:xfrm rot="10800000">
                <a:off x="4071934" y="6499245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直接连接符 106">
                <a:extLst>
                  <a:ext uri="{FF2B5EF4-FFF2-40B4-BE49-F238E27FC236}">
                    <a16:creationId xmlns:a16="http://schemas.microsoft.com/office/drawing/2014/main" id="{D4F83895-C040-8892-256F-0DB93FF8B5DB}"/>
                  </a:ext>
                </a:extLst>
              </p:cNvPr>
              <p:cNvCxnSpPr/>
              <p:nvPr/>
            </p:nvCxnSpPr>
            <p:spPr bwMode="auto">
              <a:xfrm rot="10800000">
                <a:off x="4071934" y="6143644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直接连接符 107">
                <a:extLst>
                  <a:ext uri="{FF2B5EF4-FFF2-40B4-BE49-F238E27FC236}">
                    <a16:creationId xmlns:a16="http://schemas.microsoft.com/office/drawing/2014/main" id="{229D677A-5B24-A683-E797-AAC9DA53E9CD}"/>
                  </a:ext>
                </a:extLst>
              </p:cNvPr>
              <p:cNvCxnSpPr/>
              <p:nvPr/>
            </p:nvCxnSpPr>
            <p:spPr bwMode="auto">
              <a:xfrm rot="5400000">
                <a:off x="3893339" y="6322239"/>
                <a:ext cx="35719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0" name="组合 86">
              <a:extLst>
                <a:ext uri="{FF2B5EF4-FFF2-40B4-BE49-F238E27FC236}">
                  <a16:creationId xmlns:a16="http://schemas.microsoft.com/office/drawing/2014/main" id="{55F28ADE-AD53-8827-96C5-3A8B83E9293A}"/>
                </a:ext>
              </a:extLst>
            </p:cNvPr>
            <p:cNvGrpSpPr/>
            <p:nvPr/>
          </p:nvGrpSpPr>
          <p:grpSpPr>
            <a:xfrm>
              <a:off x="7286644" y="5214786"/>
              <a:ext cx="72232" cy="714389"/>
              <a:chOff x="4071140" y="6143644"/>
              <a:chExt cx="72232" cy="357984"/>
            </a:xfrm>
          </p:grpSpPr>
          <p:cxnSp>
            <p:nvCxnSpPr>
              <p:cNvPr id="83" name="直接连接符 117">
                <a:extLst>
                  <a:ext uri="{FF2B5EF4-FFF2-40B4-BE49-F238E27FC236}">
                    <a16:creationId xmlns:a16="http://schemas.microsoft.com/office/drawing/2014/main" id="{2A522E2E-2BBC-D477-5ADF-A18E4BCCAA59}"/>
                  </a:ext>
                </a:extLst>
              </p:cNvPr>
              <p:cNvCxnSpPr/>
              <p:nvPr/>
            </p:nvCxnSpPr>
            <p:spPr bwMode="auto">
              <a:xfrm rot="10800000">
                <a:off x="4071934" y="6499245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直接连接符 118">
                <a:extLst>
                  <a:ext uri="{FF2B5EF4-FFF2-40B4-BE49-F238E27FC236}">
                    <a16:creationId xmlns:a16="http://schemas.microsoft.com/office/drawing/2014/main" id="{D6EF8026-AB8C-1CF7-6706-674F88524582}"/>
                  </a:ext>
                </a:extLst>
              </p:cNvPr>
              <p:cNvCxnSpPr/>
              <p:nvPr/>
            </p:nvCxnSpPr>
            <p:spPr bwMode="auto">
              <a:xfrm rot="10800000">
                <a:off x="4071934" y="6143644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直接连接符 119">
                <a:extLst>
                  <a:ext uri="{FF2B5EF4-FFF2-40B4-BE49-F238E27FC236}">
                    <a16:creationId xmlns:a16="http://schemas.microsoft.com/office/drawing/2014/main" id="{E66ED652-DA00-B639-50A3-EE26B12FE762}"/>
                  </a:ext>
                </a:extLst>
              </p:cNvPr>
              <p:cNvCxnSpPr/>
              <p:nvPr/>
            </p:nvCxnSpPr>
            <p:spPr bwMode="auto">
              <a:xfrm rot="5400000">
                <a:off x="3893339" y="6322239"/>
                <a:ext cx="35719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1" name="组合 87">
              <a:extLst>
                <a:ext uri="{FF2B5EF4-FFF2-40B4-BE49-F238E27FC236}">
                  <a16:creationId xmlns:a16="http://schemas.microsoft.com/office/drawing/2014/main" id="{5F8D318E-11B8-FD6A-9778-573EC02D6837}"/>
                </a:ext>
              </a:extLst>
            </p:cNvPr>
            <p:cNvGrpSpPr/>
            <p:nvPr/>
          </p:nvGrpSpPr>
          <p:grpSpPr>
            <a:xfrm flipH="1">
              <a:off x="7858148" y="5214786"/>
              <a:ext cx="61120" cy="714389"/>
              <a:chOff x="4071140" y="6143644"/>
              <a:chExt cx="72232" cy="357984"/>
            </a:xfrm>
          </p:grpSpPr>
          <p:cxnSp>
            <p:nvCxnSpPr>
              <p:cNvPr id="80" name="直接连接符 114">
                <a:extLst>
                  <a:ext uri="{FF2B5EF4-FFF2-40B4-BE49-F238E27FC236}">
                    <a16:creationId xmlns:a16="http://schemas.microsoft.com/office/drawing/2014/main" id="{80B24134-66FB-87B9-C87C-D5C4B9CB94B8}"/>
                  </a:ext>
                </a:extLst>
              </p:cNvPr>
              <p:cNvCxnSpPr/>
              <p:nvPr/>
            </p:nvCxnSpPr>
            <p:spPr bwMode="auto">
              <a:xfrm rot="10800000">
                <a:off x="4071934" y="6499245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直接连接符 115">
                <a:extLst>
                  <a:ext uri="{FF2B5EF4-FFF2-40B4-BE49-F238E27FC236}">
                    <a16:creationId xmlns:a16="http://schemas.microsoft.com/office/drawing/2014/main" id="{156414E7-561B-F6CB-E848-80E8C3320E53}"/>
                  </a:ext>
                </a:extLst>
              </p:cNvPr>
              <p:cNvCxnSpPr/>
              <p:nvPr/>
            </p:nvCxnSpPr>
            <p:spPr bwMode="auto">
              <a:xfrm rot="10800000">
                <a:off x="4071934" y="6143644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直接连接符 116">
                <a:extLst>
                  <a:ext uri="{FF2B5EF4-FFF2-40B4-BE49-F238E27FC236}">
                    <a16:creationId xmlns:a16="http://schemas.microsoft.com/office/drawing/2014/main" id="{093212CB-6A07-56EA-75E0-2670295EB9EF}"/>
                  </a:ext>
                </a:extLst>
              </p:cNvPr>
              <p:cNvCxnSpPr/>
              <p:nvPr/>
            </p:nvCxnSpPr>
            <p:spPr bwMode="auto">
              <a:xfrm rot="5400000">
                <a:off x="3893339" y="6322239"/>
                <a:ext cx="35719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2" name="组合 86">
              <a:extLst>
                <a:ext uri="{FF2B5EF4-FFF2-40B4-BE49-F238E27FC236}">
                  <a16:creationId xmlns:a16="http://schemas.microsoft.com/office/drawing/2014/main" id="{4B60CDBC-2370-4B3F-1D2B-E742956D5AD8}"/>
                </a:ext>
              </a:extLst>
            </p:cNvPr>
            <p:cNvGrpSpPr/>
            <p:nvPr/>
          </p:nvGrpSpPr>
          <p:grpSpPr>
            <a:xfrm>
              <a:off x="8388424" y="5214786"/>
              <a:ext cx="72008" cy="714389"/>
              <a:chOff x="4071364" y="6143644"/>
              <a:chExt cx="72008" cy="357984"/>
            </a:xfrm>
          </p:grpSpPr>
          <p:cxnSp>
            <p:nvCxnSpPr>
              <p:cNvPr id="77" name="直接连接符 126">
                <a:extLst>
                  <a:ext uri="{FF2B5EF4-FFF2-40B4-BE49-F238E27FC236}">
                    <a16:creationId xmlns:a16="http://schemas.microsoft.com/office/drawing/2014/main" id="{1CBCBC2D-0334-183D-38BB-696560D3B3BA}"/>
                  </a:ext>
                </a:extLst>
              </p:cNvPr>
              <p:cNvCxnSpPr/>
              <p:nvPr/>
            </p:nvCxnSpPr>
            <p:spPr bwMode="auto">
              <a:xfrm rot="10800000">
                <a:off x="4071934" y="6499245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直接连接符 127">
                <a:extLst>
                  <a:ext uri="{FF2B5EF4-FFF2-40B4-BE49-F238E27FC236}">
                    <a16:creationId xmlns:a16="http://schemas.microsoft.com/office/drawing/2014/main" id="{149CC85D-33B7-72FD-F0CA-4EBD3A2B2F3B}"/>
                  </a:ext>
                </a:extLst>
              </p:cNvPr>
              <p:cNvCxnSpPr/>
              <p:nvPr/>
            </p:nvCxnSpPr>
            <p:spPr bwMode="auto">
              <a:xfrm rot="10800000">
                <a:off x="4071364" y="6143644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直接连接符 128">
                <a:extLst>
                  <a:ext uri="{FF2B5EF4-FFF2-40B4-BE49-F238E27FC236}">
                    <a16:creationId xmlns:a16="http://schemas.microsoft.com/office/drawing/2014/main" id="{46567BF6-96EF-3871-A75A-CDAAA7C7B0FB}"/>
                  </a:ext>
                </a:extLst>
              </p:cNvPr>
              <p:cNvCxnSpPr/>
              <p:nvPr/>
            </p:nvCxnSpPr>
            <p:spPr bwMode="auto">
              <a:xfrm rot="5400000">
                <a:off x="3893563" y="6322239"/>
                <a:ext cx="35719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3" name="组合 87">
              <a:extLst>
                <a:ext uri="{FF2B5EF4-FFF2-40B4-BE49-F238E27FC236}">
                  <a16:creationId xmlns:a16="http://schemas.microsoft.com/office/drawing/2014/main" id="{F7F4F387-D9E6-270B-CF98-70E13D319210}"/>
                </a:ext>
              </a:extLst>
            </p:cNvPr>
            <p:cNvGrpSpPr/>
            <p:nvPr/>
          </p:nvGrpSpPr>
          <p:grpSpPr>
            <a:xfrm flipH="1">
              <a:off x="8940036" y="5214786"/>
              <a:ext cx="61120" cy="714389"/>
              <a:chOff x="4071140" y="6143644"/>
              <a:chExt cx="72232" cy="357984"/>
            </a:xfrm>
          </p:grpSpPr>
          <p:cxnSp>
            <p:nvCxnSpPr>
              <p:cNvPr id="74" name="直接连接符 123">
                <a:extLst>
                  <a:ext uri="{FF2B5EF4-FFF2-40B4-BE49-F238E27FC236}">
                    <a16:creationId xmlns:a16="http://schemas.microsoft.com/office/drawing/2014/main" id="{A29C14EC-2818-17EE-F107-97C4D6604D6B}"/>
                  </a:ext>
                </a:extLst>
              </p:cNvPr>
              <p:cNvCxnSpPr/>
              <p:nvPr/>
            </p:nvCxnSpPr>
            <p:spPr bwMode="auto">
              <a:xfrm rot="10800000">
                <a:off x="4071934" y="6499245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直接连接符 124">
                <a:extLst>
                  <a:ext uri="{FF2B5EF4-FFF2-40B4-BE49-F238E27FC236}">
                    <a16:creationId xmlns:a16="http://schemas.microsoft.com/office/drawing/2014/main" id="{C71425D8-4D2A-8C74-6FA3-CC65B805649F}"/>
                  </a:ext>
                </a:extLst>
              </p:cNvPr>
              <p:cNvCxnSpPr/>
              <p:nvPr/>
            </p:nvCxnSpPr>
            <p:spPr bwMode="auto">
              <a:xfrm rot="10800000">
                <a:off x="4071934" y="6143644"/>
                <a:ext cx="71438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直接连接符 125">
                <a:extLst>
                  <a:ext uri="{FF2B5EF4-FFF2-40B4-BE49-F238E27FC236}">
                    <a16:creationId xmlns:a16="http://schemas.microsoft.com/office/drawing/2014/main" id="{705B6B14-5740-56CB-4DFD-4BDEFBA5B980}"/>
                  </a:ext>
                </a:extLst>
              </p:cNvPr>
              <p:cNvCxnSpPr/>
              <p:nvPr/>
            </p:nvCxnSpPr>
            <p:spPr bwMode="auto">
              <a:xfrm rot="5400000">
                <a:off x="3893339" y="6322239"/>
                <a:ext cx="35719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106" name="17 Conector recto de flecha">
            <a:extLst>
              <a:ext uri="{FF2B5EF4-FFF2-40B4-BE49-F238E27FC236}">
                <a16:creationId xmlns:a16="http://schemas.microsoft.com/office/drawing/2014/main" id="{00DCE3F2-2F30-AA20-1443-71F513EDC13D}"/>
              </a:ext>
            </a:extLst>
          </p:cNvPr>
          <p:cNvCxnSpPr/>
          <p:nvPr/>
        </p:nvCxnSpPr>
        <p:spPr bwMode="auto">
          <a:xfrm flipV="1">
            <a:off x="8076734" y="4205348"/>
            <a:ext cx="92292" cy="301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7" name="20 CuadroTexto">
            <a:extLst>
              <a:ext uri="{FF2B5EF4-FFF2-40B4-BE49-F238E27FC236}">
                <a16:creationId xmlns:a16="http://schemas.microsoft.com/office/drawing/2014/main" id="{F61ECB9E-C5E0-6F34-1D04-CC2D9C04759F}"/>
              </a:ext>
            </a:extLst>
          </p:cNvPr>
          <p:cNvSpPr txBox="1"/>
          <p:nvPr/>
        </p:nvSpPr>
        <p:spPr>
          <a:xfrm>
            <a:off x="6858141" y="4464443"/>
            <a:ext cx="2125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  <a:cs typeface="Calibri"/>
              </a:rPr>
              <a:t>unknown coefficients</a:t>
            </a:r>
            <a:endParaRPr lang="es-ES" sz="1600" dirty="0">
              <a:latin typeface="+mn-lt"/>
              <a:cs typeface="Calibri"/>
            </a:endParaRPr>
          </a:p>
        </p:txBody>
      </p:sp>
      <p:sp>
        <p:nvSpPr>
          <p:cNvPr id="108" name="矩形 5">
            <a:extLst>
              <a:ext uri="{FF2B5EF4-FFF2-40B4-BE49-F238E27FC236}">
                <a16:creationId xmlns:a16="http://schemas.microsoft.com/office/drawing/2014/main" id="{22499F08-A72A-7693-8830-117BD10C5F97}"/>
              </a:ext>
            </a:extLst>
          </p:cNvPr>
          <p:cNvSpPr/>
          <p:nvPr/>
        </p:nvSpPr>
        <p:spPr>
          <a:xfrm>
            <a:off x="7953083" y="4761273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itchFamily="18" charset="0"/>
              </a:rPr>
              <a:t>1</a:t>
            </a:r>
            <a:endParaRPr lang="en-US" sz="1600" b="1" dirty="0"/>
          </a:p>
        </p:txBody>
      </p:sp>
      <p:sp>
        <p:nvSpPr>
          <p:cNvPr id="109" name="矩形 119">
            <a:extLst>
              <a:ext uri="{FF2B5EF4-FFF2-40B4-BE49-F238E27FC236}">
                <a16:creationId xmlns:a16="http://schemas.microsoft.com/office/drawing/2014/main" id="{C49C468D-C430-647A-2DCA-20E06FA450BD}"/>
              </a:ext>
            </a:extLst>
          </p:cNvPr>
          <p:cNvSpPr/>
          <p:nvPr/>
        </p:nvSpPr>
        <p:spPr>
          <a:xfrm>
            <a:off x="8105483" y="4913673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itchFamily="18" charset="0"/>
              </a:rPr>
              <a:t>1</a:t>
            </a:r>
            <a:endParaRPr lang="en-US" sz="1600" b="1" dirty="0"/>
          </a:p>
        </p:txBody>
      </p:sp>
      <p:sp>
        <p:nvSpPr>
          <p:cNvPr id="110" name="矩形 120">
            <a:extLst>
              <a:ext uri="{FF2B5EF4-FFF2-40B4-BE49-F238E27FC236}">
                <a16:creationId xmlns:a16="http://schemas.microsoft.com/office/drawing/2014/main" id="{E08D2A9A-2B63-7937-D67B-82195EF69194}"/>
              </a:ext>
            </a:extLst>
          </p:cNvPr>
          <p:cNvSpPr/>
          <p:nvPr/>
        </p:nvSpPr>
        <p:spPr>
          <a:xfrm>
            <a:off x="8257883" y="5066073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11" name="矩形 121">
            <a:extLst>
              <a:ext uri="{FF2B5EF4-FFF2-40B4-BE49-F238E27FC236}">
                <a16:creationId xmlns:a16="http://schemas.microsoft.com/office/drawing/2014/main" id="{20ECBFA8-60A2-5869-A8D8-3DF286C5BBAC}"/>
              </a:ext>
            </a:extLst>
          </p:cNvPr>
          <p:cNvSpPr/>
          <p:nvPr/>
        </p:nvSpPr>
        <p:spPr>
          <a:xfrm>
            <a:off x="8410283" y="5218473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12" name="矩形 122">
            <a:extLst>
              <a:ext uri="{FF2B5EF4-FFF2-40B4-BE49-F238E27FC236}">
                <a16:creationId xmlns:a16="http://schemas.microsoft.com/office/drawing/2014/main" id="{02AF98CD-C159-6BA1-00B9-A3D548BE2916}"/>
              </a:ext>
            </a:extLst>
          </p:cNvPr>
          <p:cNvSpPr/>
          <p:nvPr/>
        </p:nvSpPr>
        <p:spPr>
          <a:xfrm>
            <a:off x="8965717" y="4917102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13" name="矩形 126">
            <a:extLst>
              <a:ext uri="{FF2B5EF4-FFF2-40B4-BE49-F238E27FC236}">
                <a16:creationId xmlns:a16="http://schemas.microsoft.com/office/drawing/2014/main" id="{15EB4FCA-C62C-657E-5733-A762A4B2FBB9}"/>
              </a:ext>
            </a:extLst>
          </p:cNvPr>
          <p:cNvSpPr/>
          <p:nvPr/>
        </p:nvSpPr>
        <p:spPr>
          <a:xfrm>
            <a:off x="9118117" y="5069502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14" name="矩形 127">
            <a:extLst>
              <a:ext uri="{FF2B5EF4-FFF2-40B4-BE49-F238E27FC236}">
                <a16:creationId xmlns:a16="http://schemas.microsoft.com/office/drawing/2014/main" id="{EB824C20-7C9F-9130-D898-7F36156ED4B5}"/>
              </a:ext>
            </a:extLst>
          </p:cNvPr>
          <p:cNvSpPr/>
          <p:nvPr/>
        </p:nvSpPr>
        <p:spPr>
          <a:xfrm>
            <a:off x="9270517" y="5221902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15" name="矩形 128">
            <a:extLst>
              <a:ext uri="{FF2B5EF4-FFF2-40B4-BE49-F238E27FC236}">
                <a16:creationId xmlns:a16="http://schemas.microsoft.com/office/drawing/2014/main" id="{4200E8FB-7575-3AAF-6764-E777B83C889C}"/>
              </a:ext>
            </a:extLst>
          </p:cNvPr>
          <p:cNvSpPr/>
          <p:nvPr/>
        </p:nvSpPr>
        <p:spPr>
          <a:xfrm>
            <a:off x="9107797" y="4775284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16" name="矩形 129">
            <a:extLst>
              <a:ext uri="{FF2B5EF4-FFF2-40B4-BE49-F238E27FC236}">
                <a16:creationId xmlns:a16="http://schemas.microsoft.com/office/drawing/2014/main" id="{9D5FDEB0-1A6E-5592-58D5-384B7BB57361}"/>
              </a:ext>
            </a:extLst>
          </p:cNvPr>
          <p:cNvSpPr/>
          <p:nvPr/>
        </p:nvSpPr>
        <p:spPr>
          <a:xfrm>
            <a:off x="9260197" y="4927684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17" name="矩形 130">
            <a:extLst>
              <a:ext uri="{FF2B5EF4-FFF2-40B4-BE49-F238E27FC236}">
                <a16:creationId xmlns:a16="http://schemas.microsoft.com/office/drawing/2014/main" id="{6A802836-116D-A1FF-6A2C-AC1F86DA1E69}"/>
              </a:ext>
            </a:extLst>
          </p:cNvPr>
          <p:cNvSpPr/>
          <p:nvPr/>
        </p:nvSpPr>
        <p:spPr>
          <a:xfrm>
            <a:off x="10010326" y="5047025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18" name="矩形 131">
            <a:extLst>
              <a:ext uri="{FF2B5EF4-FFF2-40B4-BE49-F238E27FC236}">
                <a16:creationId xmlns:a16="http://schemas.microsoft.com/office/drawing/2014/main" id="{3392A648-6A82-80BD-FE48-6B4028754DF5}"/>
              </a:ext>
            </a:extLst>
          </p:cNvPr>
          <p:cNvSpPr/>
          <p:nvPr/>
        </p:nvSpPr>
        <p:spPr>
          <a:xfrm>
            <a:off x="9410836" y="5076314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19" name="矩形 132">
            <a:extLst>
              <a:ext uri="{FF2B5EF4-FFF2-40B4-BE49-F238E27FC236}">
                <a16:creationId xmlns:a16="http://schemas.microsoft.com/office/drawing/2014/main" id="{DC975748-3E32-131E-2DD4-18F6D7296C5B}"/>
              </a:ext>
            </a:extLst>
          </p:cNvPr>
          <p:cNvSpPr/>
          <p:nvPr/>
        </p:nvSpPr>
        <p:spPr>
          <a:xfrm>
            <a:off x="10162726" y="5199425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20" name="矩形 133">
            <a:extLst>
              <a:ext uri="{FF2B5EF4-FFF2-40B4-BE49-F238E27FC236}">
                <a16:creationId xmlns:a16="http://schemas.microsoft.com/office/drawing/2014/main" id="{80160B0D-6308-54FB-A711-C3288DE19C42}"/>
              </a:ext>
            </a:extLst>
          </p:cNvPr>
          <p:cNvSpPr/>
          <p:nvPr/>
        </p:nvSpPr>
        <p:spPr>
          <a:xfrm>
            <a:off x="10323826" y="4761386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21" name="矩形 134">
            <a:extLst>
              <a:ext uri="{FF2B5EF4-FFF2-40B4-BE49-F238E27FC236}">
                <a16:creationId xmlns:a16="http://schemas.microsoft.com/office/drawing/2014/main" id="{F661BBD8-0C4F-51D7-8978-1DA9626209E5}"/>
              </a:ext>
            </a:extLst>
          </p:cNvPr>
          <p:cNvSpPr/>
          <p:nvPr/>
        </p:nvSpPr>
        <p:spPr>
          <a:xfrm>
            <a:off x="10476226" y="4913786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22" name="矩形 135">
            <a:extLst>
              <a:ext uri="{FF2B5EF4-FFF2-40B4-BE49-F238E27FC236}">
                <a16:creationId xmlns:a16="http://schemas.microsoft.com/office/drawing/2014/main" id="{AA559E28-51F7-AABB-F79B-05B1A440AEDA}"/>
              </a:ext>
            </a:extLst>
          </p:cNvPr>
          <p:cNvSpPr/>
          <p:nvPr/>
        </p:nvSpPr>
        <p:spPr>
          <a:xfrm>
            <a:off x="11547745" y="4755300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sp>
        <p:nvSpPr>
          <p:cNvPr id="123" name="矩形 136">
            <a:extLst>
              <a:ext uri="{FF2B5EF4-FFF2-40B4-BE49-F238E27FC236}">
                <a16:creationId xmlns:a16="http://schemas.microsoft.com/office/drawing/2014/main" id="{B312AEB4-A683-2860-B371-4F594BB92F87}"/>
              </a:ext>
            </a:extLst>
          </p:cNvPr>
          <p:cNvSpPr/>
          <p:nvPr/>
        </p:nvSpPr>
        <p:spPr>
          <a:xfrm>
            <a:off x="11125956" y="5199425"/>
            <a:ext cx="287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itchFamily="18" charset="0"/>
              </a:rPr>
              <a:t>1</a:t>
            </a:r>
            <a:endParaRPr lang="en-US" sz="1600" b="1"/>
          </a:p>
        </p:txBody>
      </p:sp>
      <p:grpSp>
        <p:nvGrpSpPr>
          <p:cNvPr id="124" name="组合 68">
            <a:extLst>
              <a:ext uri="{FF2B5EF4-FFF2-40B4-BE49-F238E27FC236}">
                <a16:creationId xmlns:a16="http://schemas.microsoft.com/office/drawing/2014/main" id="{FC4CEA83-1D1C-E938-2DD0-A7710C905F99}"/>
              </a:ext>
            </a:extLst>
          </p:cNvPr>
          <p:cNvGrpSpPr/>
          <p:nvPr/>
        </p:nvGrpSpPr>
        <p:grpSpPr>
          <a:xfrm>
            <a:off x="6823763" y="4783482"/>
            <a:ext cx="652623" cy="672962"/>
            <a:chOff x="4143368" y="5286369"/>
            <a:chExt cx="571516" cy="571515"/>
          </a:xfrm>
        </p:grpSpPr>
        <p:sp>
          <p:nvSpPr>
            <p:cNvPr id="125" name="矩形 30">
              <a:extLst>
                <a:ext uri="{FF2B5EF4-FFF2-40B4-BE49-F238E27FC236}">
                  <a16:creationId xmlns:a16="http://schemas.microsoft.com/office/drawing/2014/main" id="{DB2967F4-6857-D2B3-4C5E-17E852D29394}"/>
                </a:ext>
              </a:extLst>
            </p:cNvPr>
            <p:cNvSpPr/>
            <p:nvPr/>
          </p:nvSpPr>
          <p:spPr bwMode="auto">
            <a:xfrm>
              <a:off x="4143382" y="5286372"/>
              <a:ext cx="142877" cy="142876"/>
            </a:xfrm>
            <a:prstGeom prst="rect">
              <a:avLst/>
            </a:prstGeom>
            <a:solidFill>
              <a:srgbClr val="FF000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26" name="矩形 31">
              <a:extLst>
                <a:ext uri="{FF2B5EF4-FFF2-40B4-BE49-F238E27FC236}">
                  <a16:creationId xmlns:a16="http://schemas.microsoft.com/office/drawing/2014/main" id="{C90ADB44-0237-C8B9-72FA-3552E4AB5438}"/>
                </a:ext>
              </a:extLst>
            </p:cNvPr>
            <p:cNvSpPr/>
            <p:nvPr/>
          </p:nvSpPr>
          <p:spPr bwMode="auto">
            <a:xfrm>
              <a:off x="4286259" y="5429248"/>
              <a:ext cx="142877" cy="142876"/>
            </a:xfrm>
            <a:prstGeom prst="rect">
              <a:avLst/>
            </a:prstGeom>
            <a:solidFill>
              <a:srgbClr val="FF000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27" name="矩形 32">
              <a:extLst>
                <a:ext uri="{FF2B5EF4-FFF2-40B4-BE49-F238E27FC236}">
                  <a16:creationId xmlns:a16="http://schemas.microsoft.com/office/drawing/2014/main" id="{3F351C1D-863D-86D2-FD09-81CAF5795EEE}"/>
                </a:ext>
              </a:extLst>
            </p:cNvPr>
            <p:cNvSpPr/>
            <p:nvPr/>
          </p:nvSpPr>
          <p:spPr bwMode="auto">
            <a:xfrm>
              <a:off x="4429135" y="5572124"/>
              <a:ext cx="142877" cy="142876"/>
            </a:xfrm>
            <a:prstGeom prst="rect">
              <a:avLst/>
            </a:prstGeom>
            <a:solidFill>
              <a:srgbClr val="FF000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28" name="矩形 33">
              <a:extLst>
                <a:ext uri="{FF2B5EF4-FFF2-40B4-BE49-F238E27FC236}">
                  <a16:creationId xmlns:a16="http://schemas.microsoft.com/office/drawing/2014/main" id="{FE917111-1EA5-64BE-E0A6-FFB0F2AC0742}"/>
                </a:ext>
              </a:extLst>
            </p:cNvPr>
            <p:cNvSpPr/>
            <p:nvPr/>
          </p:nvSpPr>
          <p:spPr bwMode="auto">
            <a:xfrm>
              <a:off x="4572008" y="5714999"/>
              <a:ext cx="142876" cy="142876"/>
            </a:xfrm>
            <a:prstGeom prst="rect">
              <a:avLst/>
            </a:prstGeom>
            <a:solidFill>
              <a:srgbClr val="FF000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29" name="矩形 34">
              <a:extLst>
                <a:ext uri="{FF2B5EF4-FFF2-40B4-BE49-F238E27FC236}">
                  <a16:creationId xmlns:a16="http://schemas.microsoft.com/office/drawing/2014/main" id="{5461E20D-88A3-DFDF-4892-9762A47903C9}"/>
                </a:ext>
              </a:extLst>
            </p:cNvPr>
            <p:cNvSpPr/>
            <p:nvPr/>
          </p:nvSpPr>
          <p:spPr bwMode="auto">
            <a:xfrm>
              <a:off x="4286256" y="5286372"/>
              <a:ext cx="142876" cy="142876"/>
            </a:xfrm>
            <a:prstGeom prst="rect">
              <a:avLst/>
            </a:prstGeom>
            <a:solidFill>
              <a:srgbClr val="FFC00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30" name="矩形 36">
              <a:extLst>
                <a:ext uri="{FF2B5EF4-FFF2-40B4-BE49-F238E27FC236}">
                  <a16:creationId xmlns:a16="http://schemas.microsoft.com/office/drawing/2014/main" id="{11F06CD3-EA81-45F4-BC5C-08D99D571F88}"/>
                </a:ext>
              </a:extLst>
            </p:cNvPr>
            <p:cNvSpPr/>
            <p:nvPr/>
          </p:nvSpPr>
          <p:spPr bwMode="auto">
            <a:xfrm>
              <a:off x="4572005" y="5572124"/>
              <a:ext cx="142876" cy="142876"/>
            </a:xfrm>
            <a:prstGeom prst="rect">
              <a:avLst/>
            </a:prstGeom>
            <a:solidFill>
              <a:srgbClr val="FFC00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31" name="矩形 37">
              <a:extLst>
                <a:ext uri="{FF2B5EF4-FFF2-40B4-BE49-F238E27FC236}">
                  <a16:creationId xmlns:a16="http://schemas.microsoft.com/office/drawing/2014/main" id="{224E839D-65A6-F761-32A2-8CF77AC26C93}"/>
                </a:ext>
              </a:extLst>
            </p:cNvPr>
            <p:cNvSpPr/>
            <p:nvPr/>
          </p:nvSpPr>
          <p:spPr bwMode="auto">
            <a:xfrm>
              <a:off x="4429130" y="5286369"/>
              <a:ext cx="142876" cy="142876"/>
            </a:xfrm>
            <a:prstGeom prst="rect">
              <a:avLst/>
            </a:prstGeom>
            <a:solidFill>
              <a:srgbClr val="92D05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32" name="矩形 38">
              <a:extLst>
                <a:ext uri="{FF2B5EF4-FFF2-40B4-BE49-F238E27FC236}">
                  <a16:creationId xmlns:a16="http://schemas.microsoft.com/office/drawing/2014/main" id="{DF78B913-5372-12EC-AB36-10C783047D6A}"/>
                </a:ext>
              </a:extLst>
            </p:cNvPr>
            <p:cNvSpPr/>
            <p:nvPr/>
          </p:nvSpPr>
          <p:spPr bwMode="auto">
            <a:xfrm>
              <a:off x="4429130" y="5429245"/>
              <a:ext cx="142876" cy="142876"/>
            </a:xfrm>
            <a:prstGeom prst="rect">
              <a:avLst/>
            </a:prstGeom>
            <a:solidFill>
              <a:srgbClr val="FFC00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33" name="矩形 39">
              <a:extLst>
                <a:ext uri="{FF2B5EF4-FFF2-40B4-BE49-F238E27FC236}">
                  <a16:creationId xmlns:a16="http://schemas.microsoft.com/office/drawing/2014/main" id="{B62BD800-C0C4-10D1-FA2C-F94DABE54B8E}"/>
                </a:ext>
              </a:extLst>
            </p:cNvPr>
            <p:cNvSpPr/>
            <p:nvPr/>
          </p:nvSpPr>
          <p:spPr bwMode="auto">
            <a:xfrm>
              <a:off x="4572002" y="5429245"/>
              <a:ext cx="142876" cy="142876"/>
            </a:xfrm>
            <a:prstGeom prst="rect">
              <a:avLst/>
            </a:prstGeom>
            <a:solidFill>
              <a:srgbClr val="92D05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34" name="矩形 40">
              <a:extLst>
                <a:ext uri="{FF2B5EF4-FFF2-40B4-BE49-F238E27FC236}">
                  <a16:creationId xmlns:a16="http://schemas.microsoft.com/office/drawing/2014/main" id="{5E6B9A3C-C4D2-7DF2-AEF9-AD34AE66C307}"/>
                </a:ext>
              </a:extLst>
            </p:cNvPr>
            <p:cNvSpPr/>
            <p:nvPr/>
          </p:nvSpPr>
          <p:spPr bwMode="auto">
            <a:xfrm>
              <a:off x="4571999" y="5286371"/>
              <a:ext cx="142876" cy="142876"/>
            </a:xfrm>
            <a:prstGeom prst="rect">
              <a:avLst/>
            </a:prstGeom>
            <a:solidFill>
              <a:srgbClr val="00B0F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35" name="矩形 44">
              <a:extLst>
                <a:ext uri="{FF2B5EF4-FFF2-40B4-BE49-F238E27FC236}">
                  <a16:creationId xmlns:a16="http://schemas.microsoft.com/office/drawing/2014/main" id="{C69091FD-0F39-B0D2-3309-DC884B482F42}"/>
                </a:ext>
              </a:extLst>
            </p:cNvPr>
            <p:cNvSpPr/>
            <p:nvPr/>
          </p:nvSpPr>
          <p:spPr bwMode="auto">
            <a:xfrm>
              <a:off x="4143372" y="5572122"/>
              <a:ext cx="142876" cy="142876"/>
            </a:xfrm>
            <a:prstGeom prst="rect">
              <a:avLst/>
            </a:prstGeom>
            <a:solidFill>
              <a:srgbClr val="92D05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36" name="矩形 45">
              <a:extLst>
                <a:ext uri="{FF2B5EF4-FFF2-40B4-BE49-F238E27FC236}">
                  <a16:creationId xmlns:a16="http://schemas.microsoft.com/office/drawing/2014/main" id="{D915CD39-EA44-FBFE-F87C-D9738C88090A}"/>
                </a:ext>
              </a:extLst>
            </p:cNvPr>
            <p:cNvSpPr/>
            <p:nvPr/>
          </p:nvSpPr>
          <p:spPr bwMode="auto">
            <a:xfrm>
              <a:off x="4286248" y="5714997"/>
              <a:ext cx="142876" cy="142876"/>
            </a:xfrm>
            <a:prstGeom prst="rect">
              <a:avLst/>
            </a:prstGeom>
            <a:solidFill>
              <a:srgbClr val="92D05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37" name="矩形 46">
              <a:extLst>
                <a:ext uri="{FF2B5EF4-FFF2-40B4-BE49-F238E27FC236}">
                  <a16:creationId xmlns:a16="http://schemas.microsoft.com/office/drawing/2014/main" id="{564FD5A2-8E42-1148-2080-22378997B677}"/>
                </a:ext>
              </a:extLst>
            </p:cNvPr>
            <p:cNvSpPr/>
            <p:nvPr/>
          </p:nvSpPr>
          <p:spPr bwMode="auto">
            <a:xfrm>
              <a:off x="4143372" y="5714997"/>
              <a:ext cx="142876" cy="142876"/>
            </a:xfrm>
            <a:prstGeom prst="rect">
              <a:avLst/>
            </a:prstGeom>
            <a:solidFill>
              <a:srgbClr val="00B0F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38" name="矩形 47">
              <a:extLst>
                <a:ext uri="{FF2B5EF4-FFF2-40B4-BE49-F238E27FC236}">
                  <a16:creationId xmlns:a16="http://schemas.microsoft.com/office/drawing/2014/main" id="{7917EAA6-3900-3FD3-8CC0-5F8058EEF46B}"/>
                </a:ext>
              </a:extLst>
            </p:cNvPr>
            <p:cNvSpPr/>
            <p:nvPr/>
          </p:nvSpPr>
          <p:spPr bwMode="auto">
            <a:xfrm>
              <a:off x="4143368" y="5429250"/>
              <a:ext cx="142876" cy="142876"/>
            </a:xfrm>
            <a:prstGeom prst="rect">
              <a:avLst/>
            </a:prstGeom>
            <a:solidFill>
              <a:srgbClr val="FFC00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39" name="矩形 48">
              <a:extLst>
                <a:ext uri="{FF2B5EF4-FFF2-40B4-BE49-F238E27FC236}">
                  <a16:creationId xmlns:a16="http://schemas.microsoft.com/office/drawing/2014/main" id="{9254CED4-CFDB-8872-E1B2-F969FA29A747}"/>
                </a:ext>
              </a:extLst>
            </p:cNvPr>
            <p:cNvSpPr/>
            <p:nvPr/>
          </p:nvSpPr>
          <p:spPr bwMode="auto">
            <a:xfrm>
              <a:off x="4429118" y="5715008"/>
              <a:ext cx="142876" cy="142876"/>
            </a:xfrm>
            <a:prstGeom prst="rect">
              <a:avLst/>
            </a:prstGeom>
            <a:solidFill>
              <a:srgbClr val="FFC00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40" name="矩形 49">
              <a:extLst>
                <a:ext uri="{FF2B5EF4-FFF2-40B4-BE49-F238E27FC236}">
                  <a16:creationId xmlns:a16="http://schemas.microsoft.com/office/drawing/2014/main" id="{1816B9F2-5B35-3D40-FD3D-ACA2B008A1D6}"/>
                </a:ext>
              </a:extLst>
            </p:cNvPr>
            <p:cNvSpPr/>
            <p:nvPr/>
          </p:nvSpPr>
          <p:spPr bwMode="auto">
            <a:xfrm>
              <a:off x="4286248" y="5572140"/>
              <a:ext cx="142876" cy="142876"/>
            </a:xfrm>
            <a:prstGeom prst="rect">
              <a:avLst/>
            </a:prstGeom>
            <a:solidFill>
              <a:srgbClr val="FFC00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705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/>
      <p:bldP spid="18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955639E-F5C8-DBA4-39B3-704B99766E32}"/>
              </a:ext>
            </a:extLst>
          </p:cNvPr>
          <p:cNvSpPr/>
          <p:nvPr/>
        </p:nvSpPr>
        <p:spPr>
          <a:xfrm rot="21374395">
            <a:off x="4137646" y="2967335"/>
            <a:ext cx="3916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1">
              <a:avLst/>
            </a:prstTxWarp>
            <a:spAutoFit/>
          </a:bodyPr>
          <a:lstStyle/>
          <a:p>
            <a:pPr algn="ctr"/>
            <a:r>
              <a:rPr lang="en-US" altLang="zh-CN" sz="5400" b="1" cap="none" spc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C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Thank You!</a:t>
            </a:r>
            <a:endParaRPr lang="zh-CN" altLang="en-US" sz="5400" b="1" cap="none" spc="0">
              <a:ln w="12700">
                <a:solidFill>
                  <a:srgbClr val="FFFF00"/>
                </a:solidFill>
                <a:prstDash val="solid"/>
              </a:ln>
              <a:solidFill>
                <a:srgbClr val="FFC000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11440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ACA4-055F-CB95-C4EE-DE4CD0D8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radio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5DA44-A2BE-6B17-9A8A-0E19F270C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804" y="1072681"/>
            <a:ext cx="9944100" cy="4587949"/>
          </a:xfrm>
        </p:spPr>
        <p:txBody>
          <a:bodyPr/>
          <a:lstStyle/>
          <a:p>
            <a:r>
              <a:rPr lang="en-US" altLang="zh-CN" dirty="0"/>
              <a:t>Radio</a:t>
            </a:r>
            <a:r>
              <a:rPr lang="zh-CN" altLang="en-US" dirty="0"/>
              <a:t> </a:t>
            </a:r>
            <a:r>
              <a:rPr lang="en-US" altLang="zh-CN" dirty="0"/>
              <a:t>map: </a:t>
            </a:r>
            <a:r>
              <a:rPr lang="en-US" dirty="0">
                <a:effectLst/>
              </a:rPr>
              <a:t>radio power as a function of location </a:t>
            </a:r>
            <a:r>
              <a:rPr lang="en-US" b="1" i="1" dirty="0">
                <a:effectLst/>
              </a:rPr>
              <a:t>x</a:t>
            </a:r>
            <a:r>
              <a:rPr lang="en-US" i="1" dirty="0">
                <a:effectLst/>
              </a:rPr>
              <a:t>, </a:t>
            </a:r>
            <a:r>
              <a:rPr lang="en-US" dirty="0">
                <a:effectLst/>
              </a:rPr>
              <a:t>frequency</a:t>
            </a:r>
            <a:r>
              <a:rPr lang="en-US" i="1" dirty="0">
                <a:effectLst/>
              </a:rPr>
              <a:t> </a:t>
            </a:r>
            <a:r>
              <a:rPr lang="en-US" dirty="0">
                <a:effectLst/>
              </a:rPr>
              <a:t>𝑓 </a:t>
            </a:r>
            <a:r>
              <a:rPr lang="zh-CN" altLang="en-US" i="1" dirty="0">
                <a:effectLst/>
              </a:rPr>
              <a:t> </a:t>
            </a:r>
            <a:r>
              <a:rPr lang="en-US" dirty="0">
                <a:effectLst/>
              </a:rPr>
              <a:t>and</a:t>
            </a:r>
            <a:r>
              <a:rPr lang="en-US" altLang="zh-CN" dirty="0"/>
              <a:t>/or</a:t>
            </a:r>
            <a:r>
              <a:rPr lang="zh-CN" altLang="en-US" dirty="0"/>
              <a:t> </a:t>
            </a:r>
            <a:r>
              <a:rPr lang="en-US" dirty="0">
                <a:effectLst/>
              </a:rPr>
              <a:t>with time</a:t>
            </a:r>
            <a:r>
              <a:rPr lang="en-US" i="1" dirty="0">
                <a:effectLst/>
              </a:rPr>
              <a:t> </a:t>
            </a:r>
            <a:r>
              <a:rPr lang="en-US" dirty="0">
                <a:effectLst/>
              </a:rPr>
              <a:t>𝑡</a:t>
            </a:r>
            <a:r>
              <a:rPr lang="en-US" i="1" dirty="0">
                <a:effectLst/>
              </a:rPr>
              <a:t> </a:t>
            </a:r>
            <a:r>
              <a:rPr lang="en-US" dirty="0"/>
              <a:t>denoted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5608-652F-6905-FD41-E5136F402C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7D52B2-358D-2C10-A0B4-62E187DBF64F}"/>
              </a:ext>
            </a:extLst>
          </p:cNvPr>
          <p:cNvGrpSpPr/>
          <p:nvPr/>
        </p:nvGrpSpPr>
        <p:grpSpPr>
          <a:xfrm>
            <a:off x="6449127" y="4100990"/>
            <a:ext cx="1344739" cy="1264729"/>
            <a:chOff x="0" y="0"/>
            <a:chExt cx="1494155" cy="1405255"/>
          </a:xfrm>
        </p:grpSpPr>
        <p:pic>
          <p:nvPicPr>
            <p:cNvPr id="6" name="Picture 5" descr="A map of a land&#10;&#10;Description automatically generated with medium confidence">
              <a:extLst>
                <a:ext uri="{FF2B5EF4-FFF2-40B4-BE49-F238E27FC236}">
                  <a16:creationId xmlns:a16="http://schemas.microsoft.com/office/drawing/2014/main" id="{EE5E7FE7-FC1E-F73D-1ABA-30207A40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4155" cy="1405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A blue and yellow background with many rays&#10;&#10;Description automatically generated with medium confidence">
              <a:extLst>
                <a:ext uri="{FF2B5EF4-FFF2-40B4-BE49-F238E27FC236}">
                  <a16:creationId xmlns:a16="http://schemas.microsoft.com/office/drawing/2014/main" id="{00718917-4956-8BAC-A6B4-8282A77E5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" y="149382"/>
              <a:ext cx="1338580" cy="1249045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A7CB4F-C4A7-5C5E-57C3-3EC600C3BBEB}"/>
              </a:ext>
            </a:extLst>
          </p:cNvPr>
          <p:cNvCxnSpPr/>
          <p:nvPr/>
        </p:nvCxnSpPr>
        <p:spPr>
          <a:xfrm flipV="1">
            <a:off x="6301676" y="4754239"/>
            <a:ext cx="0" cy="77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93F89-B55A-5735-4034-C1961DD7D9F4}"/>
              </a:ext>
            </a:extLst>
          </p:cNvPr>
          <p:cNvSpPr txBox="1"/>
          <p:nvPr/>
        </p:nvSpPr>
        <p:spPr>
          <a:xfrm>
            <a:off x="6195212" y="5556634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2-D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C54F5-E7FC-5AFF-2F10-9B58F0FEA65E}"/>
              </a:ext>
            </a:extLst>
          </p:cNvPr>
          <p:cNvSpPr txBox="1"/>
          <p:nvPr/>
        </p:nvSpPr>
        <p:spPr>
          <a:xfrm rot="18696846">
            <a:off x="7534208" y="5009937"/>
            <a:ext cx="1125629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Frequency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414FB8-BB92-5A0B-34D6-23C084BC0280}"/>
              </a:ext>
            </a:extLst>
          </p:cNvPr>
          <p:cNvCxnSpPr>
            <a:cxnSpLocks/>
          </p:cNvCxnSpPr>
          <p:nvPr/>
        </p:nvCxnSpPr>
        <p:spPr>
          <a:xfrm>
            <a:off x="6297391" y="5515777"/>
            <a:ext cx="831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DE2DF2-ABDB-54E5-05CE-F3B404366D00}"/>
              </a:ext>
            </a:extLst>
          </p:cNvPr>
          <p:cNvCxnSpPr>
            <a:cxnSpLocks/>
          </p:cNvCxnSpPr>
          <p:nvPr/>
        </p:nvCxnSpPr>
        <p:spPr>
          <a:xfrm flipV="1">
            <a:off x="7685002" y="5035084"/>
            <a:ext cx="368047" cy="3960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B38996-4208-521C-4A5F-B452E33AAB5F}"/>
              </a:ext>
            </a:extLst>
          </p:cNvPr>
          <p:cNvGrpSpPr/>
          <p:nvPr/>
        </p:nvGrpSpPr>
        <p:grpSpPr>
          <a:xfrm>
            <a:off x="9014263" y="4100990"/>
            <a:ext cx="1344739" cy="1264729"/>
            <a:chOff x="0" y="0"/>
            <a:chExt cx="1494155" cy="1405255"/>
          </a:xfrm>
        </p:grpSpPr>
        <p:pic>
          <p:nvPicPr>
            <p:cNvPr id="14" name="Picture 13" descr="A map of a land&#10;&#10;Description automatically generated with medium confidence">
              <a:extLst>
                <a:ext uri="{FF2B5EF4-FFF2-40B4-BE49-F238E27FC236}">
                  <a16:creationId xmlns:a16="http://schemas.microsoft.com/office/drawing/2014/main" id="{1E1A50AD-70F7-0305-E150-0B2134F4D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4155" cy="1405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A blue and yellow background with many rays&#10;&#10;Description automatically generated with medium confidence">
              <a:extLst>
                <a:ext uri="{FF2B5EF4-FFF2-40B4-BE49-F238E27FC236}">
                  <a16:creationId xmlns:a16="http://schemas.microsoft.com/office/drawing/2014/main" id="{79E70A26-4574-D564-A901-CF71BC8B6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" y="149382"/>
              <a:ext cx="1338580" cy="1249045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C89102-CE7C-AF0C-E786-8DD2FC2612A0}"/>
              </a:ext>
            </a:extLst>
          </p:cNvPr>
          <p:cNvCxnSpPr/>
          <p:nvPr/>
        </p:nvCxnSpPr>
        <p:spPr>
          <a:xfrm flipV="1">
            <a:off x="8815873" y="4750499"/>
            <a:ext cx="0" cy="77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FC6BD-5FE9-C49A-C7FA-BE71840FF186}"/>
              </a:ext>
            </a:extLst>
          </p:cNvPr>
          <p:cNvSpPr txBox="1"/>
          <p:nvPr/>
        </p:nvSpPr>
        <p:spPr>
          <a:xfrm>
            <a:off x="8806622" y="5539585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2-D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1E7D4-A5FC-F476-FDA1-15803D0D7DE9}"/>
              </a:ext>
            </a:extLst>
          </p:cNvPr>
          <p:cNvSpPr txBox="1"/>
          <p:nvPr/>
        </p:nvSpPr>
        <p:spPr>
          <a:xfrm rot="18696846">
            <a:off x="10147166" y="4983848"/>
            <a:ext cx="1121397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Time Slots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853BFC-995E-E62C-0108-BF3C03055B84}"/>
              </a:ext>
            </a:extLst>
          </p:cNvPr>
          <p:cNvCxnSpPr>
            <a:cxnSpLocks/>
          </p:cNvCxnSpPr>
          <p:nvPr/>
        </p:nvCxnSpPr>
        <p:spPr>
          <a:xfrm>
            <a:off x="8847370" y="5512037"/>
            <a:ext cx="831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1FC517-52F8-7722-22F5-15666F47448A}"/>
              </a:ext>
            </a:extLst>
          </p:cNvPr>
          <p:cNvCxnSpPr>
            <a:cxnSpLocks/>
          </p:cNvCxnSpPr>
          <p:nvPr/>
        </p:nvCxnSpPr>
        <p:spPr>
          <a:xfrm flipV="1">
            <a:off x="10250135" y="5035086"/>
            <a:ext cx="368047" cy="3960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8">
            <a:extLst>
              <a:ext uri="{FF2B5EF4-FFF2-40B4-BE49-F238E27FC236}">
                <a16:creationId xmlns:a16="http://schemas.microsoft.com/office/drawing/2014/main" id="{558F6A35-541A-1D82-C55A-45FE46DA7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779" y="2183200"/>
            <a:ext cx="1646626" cy="123496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ED7BC1-C6A1-9357-B423-4B0C79CC0BB3}"/>
              </a:ext>
            </a:extLst>
          </p:cNvPr>
          <p:cNvCxnSpPr/>
          <p:nvPr/>
        </p:nvCxnSpPr>
        <p:spPr>
          <a:xfrm flipV="1">
            <a:off x="6301676" y="2656631"/>
            <a:ext cx="0" cy="77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F4903D-D2B1-5561-27FA-86644751D454}"/>
              </a:ext>
            </a:extLst>
          </p:cNvPr>
          <p:cNvSpPr txBox="1"/>
          <p:nvPr/>
        </p:nvSpPr>
        <p:spPr>
          <a:xfrm>
            <a:off x="6172504" y="3474634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2-D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7B8F61-0644-4D69-365B-FE7E68F25554}"/>
              </a:ext>
            </a:extLst>
          </p:cNvPr>
          <p:cNvCxnSpPr>
            <a:cxnSpLocks/>
          </p:cNvCxnSpPr>
          <p:nvPr/>
        </p:nvCxnSpPr>
        <p:spPr>
          <a:xfrm>
            <a:off x="6297391" y="3418169"/>
            <a:ext cx="831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 shot of a graph&#10;&#10;Description automatically generated">
            <a:extLst>
              <a:ext uri="{FF2B5EF4-FFF2-40B4-BE49-F238E27FC236}">
                <a16:creationId xmlns:a16="http://schemas.microsoft.com/office/drawing/2014/main" id="{9D0A925C-DB0E-3810-E1B2-9C9F83912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466" y="1890999"/>
            <a:ext cx="2237809" cy="1675412"/>
          </a:xfrm>
          <a:prstGeom prst="rect">
            <a:avLst/>
          </a:prstGeom>
        </p:spPr>
      </p:pic>
      <p:pic>
        <p:nvPicPr>
          <p:cNvPr id="26" name="Picture 25" descr="A map of a city&#10;&#10;Description automatically generated">
            <a:extLst>
              <a:ext uri="{FF2B5EF4-FFF2-40B4-BE49-F238E27FC236}">
                <a16:creationId xmlns:a16="http://schemas.microsoft.com/office/drawing/2014/main" id="{6C6DFE9C-CDE1-D800-76DA-B2CA78365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023" y="2061760"/>
            <a:ext cx="4337234" cy="34540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61DD55-3F47-34E2-FA91-1F1161685889}"/>
              </a:ext>
            </a:extLst>
          </p:cNvPr>
          <p:cNvSpPr txBox="1"/>
          <p:nvPr/>
        </p:nvSpPr>
        <p:spPr>
          <a:xfrm>
            <a:off x="8872362" y="3474634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60" i="0" dirty="0"/>
              <a:t>3</a:t>
            </a:r>
            <a:r>
              <a:rPr lang="en-US" sz="1560" i="0" dirty="0"/>
              <a:t>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7">
                <a:extLst>
                  <a:ext uri="{FF2B5EF4-FFF2-40B4-BE49-F238E27FC236}">
                    <a16:creationId xmlns:a16="http://schemas.microsoft.com/office/drawing/2014/main" id="{14785F4D-BF8C-93BC-86FE-C6CFC7FA95EF}"/>
                  </a:ext>
                </a:extLst>
              </p:cNvPr>
              <p:cNvSpPr txBox="1"/>
              <p:nvPr/>
            </p:nvSpPr>
            <p:spPr>
              <a:xfrm>
                <a:off x="3606738" y="1447800"/>
                <a:ext cx="15544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𝚽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7">
                <a:extLst>
                  <a:ext uri="{FF2B5EF4-FFF2-40B4-BE49-F238E27FC236}">
                    <a16:creationId xmlns:a16="http://schemas.microsoft.com/office/drawing/2014/main" id="{14785F4D-BF8C-93BC-86FE-C6CFC7FA9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738" y="1447800"/>
                <a:ext cx="1554400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02B3EDE-6934-557A-D7DD-C14429A415D9}"/>
              </a:ext>
            </a:extLst>
          </p:cNvPr>
          <p:cNvSpPr txBox="1">
            <a:spLocks/>
          </p:cNvSpPr>
          <p:nvPr/>
        </p:nvSpPr>
        <p:spPr bwMode="auto">
          <a:xfrm>
            <a:off x="759527" y="6025732"/>
            <a:ext cx="11379200" cy="489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altLang="zh-CN" sz="2160" i="0" kern="0" dirty="0"/>
              <a:t>useful for downstream tasks: network management, coverage planning, spectrum allocation </a:t>
            </a:r>
            <a:endParaRPr lang="en-US" sz="2160" i="0" kern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832C79-6C01-A01F-11B6-AF0DCDDBEB2F}"/>
              </a:ext>
            </a:extLst>
          </p:cNvPr>
          <p:cNvSpPr txBox="1"/>
          <p:nvPr/>
        </p:nvSpPr>
        <p:spPr>
          <a:xfrm>
            <a:off x="1254884" y="5553556"/>
            <a:ext cx="445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Radiomap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</a:t>
            </a:r>
            <a:r>
              <a:rPr lang="en-US" sz="1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web.altair.com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winprop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-telecom</a:t>
            </a:r>
          </a:p>
        </p:txBody>
      </p:sp>
    </p:spTree>
    <p:extLst>
      <p:ext uri="{BB962C8B-B14F-4D97-AF65-F5344CB8AC3E}">
        <p14:creationId xmlns:p14="http://schemas.microsoft.com/office/powerpoint/2010/main" val="16619425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920F-705A-99CC-8D8A-A1E296AB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formulation: Spatial Distribution of Received PSD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D78B0-417E-AD87-ADB5-D177DD34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59" y="1010540"/>
            <a:ext cx="9944100" cy="4587949"/>
          </a:xfrm>
        </p:spPr>
        <p:txBody>
          <a:bodyPr/>
          <a:lstStyle/>
          <a:p>
            <a:pPr lvl="2"/>
            <a:endParaRPr lang="en-US" sz="600" dirty="0"/>
          </a:p>
          <a:p>
            <a:pPr lvl="1"/>
            <a:r>
              <a:rPr lang="en-US" altLang="zh-CN" dirty="0"/>
              <a:t>The received PSD can be expressed as: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BB6FB-D1E0-BDCC-6D4A-FD5B953A1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41090" y="6375354"/>
            <a:ext cx="2560320" cy="457200"/>
          </a:xfrm>
        </p:spPr>
        <p:txBody>
          <a:bodyPr/>
          <a:lstStyle/>
          <a:p>
            <a:fld id="{17A34F41-4155-408E-A897-106FC8643D9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CAD355-CB2F-9A8D-89BC-A3A7765AD038}"/>
              </a:ext>
            </a:extLst>
          </p:cNvPr>
          <p:cNvGrpSpPr/>
          <p:nvPr/>
        </p:nvGrpSpPr>
        <p:grpSpPr>
          <a:xfrm>
            <a:off x="7405834" y="4477091"/>
            <a:ext cx="1907448" cy="2134747"/>
            <a:chOff x="7405834" y="4477091"/>
            <a:chExt cx="1907448" cy="2134747"/>
          </a:xfrm>
        </p:grpSpPr>
        <p:pic>
          <p:nvPicPr>
            <p:cNvPr id="23" name="图片 8">
              <a:extLst>
                <a:ext uri="{FF2B5EF4-FFF2-40B4-BE49-F238E27FC236}">
                  <a16:creationId xmlns:a16="http://schemas.microsoft.com/office/drawing/2014/main" id="{CEB3078E-75D2-EFC2-96C6-BEB39F96B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2839" y="4477091"/>
              <a:ext cx="1739790" cy="14412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538522-01FB-B5F9-546C-E33435589739}"/>
                    </a:ext>
                  </a:extLst>
                </p:cNvPr>
                <p:cNvSpPr txBox="1"/>
                <p:nvPr/>
              </p:nvSpPr>
              <p:spPr>
                <a:xfrm>
                  <a:off x="7405834" y="5855491"/>
                  <a:ext cx="19074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𝚽</m:t>
                        </m:r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538522-01FB-B5F9-546C-E33435589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5834" y="5855491"/>
                  <a:ext cx="190744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7">
              <a:extLst>
                <a:ext uri="{FF2B5EF4-FFF2-40B4-BE49-F238E27FC236}">
                  <a16:creationId xmlns:a16="http://schemas.microsoft.com/office/drawing/2014/main" id="{0D4F3AA5-12C5-15FE-CCD7-38F47C9F7A56}"/>
                </a:ext>
              </a:extLst>
            </p:cNvPr>
            <p:cNvSpPr txBox="1"/>
            <p:nvPr/>
          </p:nvSpPr>
          <p:spPr>
            <a:xfrm>
              <a:off x="7538039" y="6242506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Full-scale RME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4BEA8F-24C2-4DE7-4850-7CABF806020E}"/>
                  </a:ext>
                </a:extLst>
              </p:cNvPr>
              <p:cNvSpPr txBox="1"/>
              <p:nvPr/>
            </p:nvSpPr>
            <p:spPr>
              <a:xfrm>
                <a:off x="3050288" y="1657110"/>
                <a:ext cx="6870326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l-GR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4BEA8F-24C2-4DE7-4850-7CABF8060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88" y="1657110"/>
                <a:ext cx="6870326" cy="1130822"/>
              </a:xfrm>
              <a:prstGeom prst="rect">
                <a:avLst/>
              </a:prstGeom>
              <a:blipFill>
                <a:blip r:embed="rId4"/>
                <a:stretch>
                  <a:fillRect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D337CE-93CD-46FC-083B-FDF976A816A1}"/>
                  </a:ext>
                </a:extLst>
              </p:cNvPr>
              <p:cNvSpPr txBox="1"/>
              <p:nvPr/>
            </p:nvSpPr>
            <p:spPr>
              <a:xfrm>
                <a:off x="710951" y="2900342"/>
                <a:ext cx="11469807" cy="1167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transmit PSD of the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transmitter at frequencies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channel frequency response between the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transmitter and a sensor positioned at a location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additive white Gaussian noise at location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frequency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D337CE-93CD-46FC-083B-FDF976A81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1" y="2900342"/>
                <a:ext cx="11469807" cy="1167051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2171510A-8014-3D56-B6C1-D7FEB79C1F64}"/>
              </a:ext>
            </a:extLst>
          </p:cNvPr>
          <p:cNvGrpSpPr/>
          <p:nvPr/>
        </p:nvGrpSpPr>
        <p:grpSpPr>
          <a:xfrm>
            <a:off x="2004258" y="4558194"/>
            <a:ext cx="3903421" cy="2061914"/>
            <a:chOff x="3205097" y="4558194"/>
            <a:chExt cx="3903421" cy="206191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480E76-56D1-8BAA-5952-3D2125D0DA05}"/>
                </a:ext>
              </a:extLst>
            </p:cNvPr>
            <p:cNvGrpSpPr/>
            <p:nvPr/>
          </p:nvGrpSpPr>
          <p:grpSpPr>
            <a:xfrm>
              <a:off x="4325789" y="4558194"/>
              <a:ext cx="1344739" cy="1264729"/>
              <a:chOff x="0" y="0"/>
              <a:chExt cx="1494155" cy="1405255"/>
            </a:xfrm>
          </p:grpSpPr>
          <p:pic>
            <p:nvPicPr>
              <p:cNvPr id="17" name="Picture 16" descr="A map of a land&#10;&#10;Description automatically generated with medium confidence">
                <a:extLst>
                  <a:ext uri="{FF2B5EF4-FFF2-40B4-BE49-F238E27FC236}">
                    <a16:creationId xmlns:a16="http://schemas.microsoft.com/office/drawing/2014/main" id="{AD2259EF-311B-CAB6-0DB5-F74A90840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94155" cy="14052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Picture 17" descr="A blue and yellow background with many rays&#10;&#10;Description automatically generated with medium confidence">
                <a:extLst>
                  <a:ext uri="{FF2B5EF4-FFF2-40B4-BE49-F238E27FC236}">
                    <a16:creationId xmlns:a16="http://schemas.microsoft.com/office/drawing/2014/main" id="{51263D76-940C-BA34-2378-45F488CD4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7" y="149382"/>
                <a:ext cx="1338580" cy="1249045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885CCE-85A2-A013-B2AB-BCD449D23D8C}"/>
                </a:ext>
              </a:extLst>
            </p:cNvPr>
            <p:cNvCxnSpPr/>
            <p:nvPr/>
          </p:nvCxnSpPr>
          <p:spPr>
            <a:xfrm flipV="1">
              <a:off x="4178338" y="5211443"/>
              <a:ext cx="0" cy="7732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9A15AA-A81C-C7A9-F56F-A03045F928FC}"/>
                </a:ext>
              </a:extLst>
            </p:cNvPr>
            <p:cNvSpPr txBox="1"/>
            <p:nvPr/>
          </p:nvSpPr>
          <p:spPr>
            <a:xfrm>
              <a:off x="4272290" y="5995049"/>
              <a:ext cx="134043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Received PSD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73035B-A15B-4A36-DED7-730F9871169C}"/>
                </a:ext>
              </a:extLst>
            </p:cNvPr>
            <p:cNvSpPr txBox="1"/>
            <p:nvPr/>
          </p:nvSpPr>
          <p:spPr>
            <a:xfrm rot="18696846">
              <a:off x="5721284" y="5632396"/>
              <a:ext cx="30649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20B25E5-E1F8-9651-55D6-9C61598110B4}"/>
                </a:ext>
              </a:extLst>
            </p:cNvPr>
            <p:cNvCxnSpPr>
              <a:cxnSpLocks/>
            </p:cNvCxnSpPr>
            <p:nvPr/>
          </p:nvCxnSpPr>
          <p:spPr>
            <a:xfrm>
              <a:off x="4174053" y="5972981"/>
              <a:ext cx="8315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5ED94E-AD20-C895-55F6-007F69A69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1664" y="5492288"/>
              <a:ext cx="368047" cy="3960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6329E0-E9D0-3F02-C88E-F1DE7FAA43A1}"/>
                    </a:ext>
                  </a:extLst>
                </p:cNvPr>
                <p:cNvSpPr txBox="1"/>
                <p:nvPr/>
              </p:nvSpPr>
              <p:spPr>
                <a:xfrm>
                  <a:off x="3205097" y="6228526"/>
                  <a:ext cx="3903421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element of an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sz="1800" i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tensor </a:t>
                  </a:r>
                  <a14:m>
                    <m:oMath xmlns:m="http://schemas.openxmlformats.org/officeDocument/2006/math">
                      <m:r>
                        <a:rPr lang="el-GR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𝚽</m:t>
                      </m:r>
                    </m:oMath>
                  </a14:m>
                  <a:endParaRPr lang="en-US" sz="1800" i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6329E0-E9D0-3F02-C88E-F1DE7FAA4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097" y="6228526"/>
                  <a:ext cx="3903421" cy="391582"/>
                </a:xfrm>
                <a:prstGeom prst="rect">
                  <a:avLst/>
                </a:prstGeom>
                <a:blipFill>
                  <a:blip r:embed="rId8"/>
                  <a:stretch>
                    <a:fillRect l="-1294" t="-6250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91267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920F-705A-99CC-8D8A-A1E296AB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formulation: Radio map estimation (RME)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D78B0-417E-AD87-ADB5-D177DD34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59" y="1010540"/>
            <a:ext cx="9944100" cy="4587949"/>
          </a:xfrm>
        </p:spPr>
        <p:txBody>
          <a:bodyPr/>
          <a:lstStyle/>
          <a:p>
            <a:pPr lvl="2"/>
            <a:endParaRPr lang="en-US" sz="600" dirty="0"/>
          </a:p>
          <a:p>
            <a:r>
              <a:rPr lang="en-US" dirty="0"/>
              <a:t>Learning</a:t>
            </a:r>
            <a:r>
              <a:rPr lang="en-US" altLang="zh-CN" dirty="0"/>
              <a:t>-based</a:t>
            </a:r>
            <a:r>
              <a:rPr lang="zh-CN" altLang="en-US" dirty="0"/>
              <a:t> </a:t>
            </a:r>
            <a:r>
              <a:rPr lang="en-US" altLang="zh-CN" dirty="0"/>
              <a:t>(centralized) </a:t>
            </a:r>
            <a:r>
              <a:rPr lang="en-US" dirty="0"/>
              <a:t>RME </a:t>
            </a:r>
            <a:r>
              <a:rPr lang="en-US" baseline="30000" dirty="0"/>
              <a:t>Romero –Kim’2022 </a:t>
            </a:r>
          </a:p>
          <a:p>
            <a:pPr lvl="1"/>
            <a:r>
              <a:rPr lang="zh-CN" altLang="en-US" dirty="0"/>
              <a:t>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BB6FB-D1E0-BDCC-6D4A-FD5B953A1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41090" y="6375354"/>
            <a:ext cx="2560320" cy="457200"/>
          </a:xfrm>
        </p:spPr>
        <p:txBody>
          <a:bodyPr/>
          <a:lstStyle/>
          <a:p>
            <a:fld id="{17A34F41-4155-408E-A897-106FC8643D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2" name="图片 7">
            <a:extLst>
              <a:ext uri="{FF2B5EF4-FFF2-40B4-BE49-F238E27FC236}">
                <a16:creationId xmlns:a16="http://schemas.microsoft.com/office/drawing/2014/main" id="{BB9F8C0F-57CA-68CF-8D50-C79AF61F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28" y="2797635"/>
            <a:ext cx="1627568" cy="1325380"/>
          </a:xfrm>
          <a:prstGeom prst="rect">
            <a:avLst/>
          </a:prstGeom>
        </p:spPr>
      </p:pic>
      <p:pic>
        <p:nvPicPr>
          <p:cNvPr id="23" name="图片 8">
            <a:extLst>
              <a:ext uri="{FF2B5EF4-FFF2-40B4-BE49-F238E27FC236}">
                <a16:creationId xmlns:a16="http://schemas.microsoft.com/office/drawing/2014/main" id="{CEB3078E-75D2-EFC2-96C6-BEB39F96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541" y="2745804"/>
            <a:ext cx="1739790" cy="14412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673EF9-797D-5413-863C-BEBF30AC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374" y="2866629"/>
            <a:ext cx="1298352" cy="1157118"/>
          </a:xfrm>
          <a:prstGeom prst="rect">
            <a:avLst/>
          </a:prstGeom>
        </p:spPr>
      </p:pic>
      <p:sp>
        <p:nvSpPr>
          <p:cNvPr id="31" name="Cross 30">
            <a:extLst>
              <a:ext uri="{FF2B5EF4-FFF2-40B4-BE49-F238E27FC236}">
                <a16:creationId xmlns:a16="http://schemas.microsoft.com/office/drawing/2014/main" id="{58F8A993-236E-0B7A-4832-ED7A18C2B821}"/>
              </a:ext>
            </a:extLst>
          </p:cNvPr>
          <p:cNvSpPr/>
          <p:nvPr/>
        </p:nvSpPr>
        <p:spPr bwMode="auto">
          <a:xfrm>
            <a:off x="3364656" y="3254851"/>
            <a:ext cx="365760" cy="380672"/>
          </a:xfrm>
          <a:prstGeom prst="plus">
            <a:avLst>
              <a:gd name="adj" fmla="val 405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3CD424F-ABDE-F42A-9893-4954593AB752}"/>
              </a:ext>
            </a:extLst>
          </p:cNvPr>
          <p:cNvSpPr/>
          <p:nvPr/>
        </p:nvSpPr>
        <p:spPr bwMode="auto">
          <a:xfrm>
            <a:off x="8035915" y="3290533"/>
            <a:ext cx="404299" cy="3193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/>
          </a:p>
        </p:txBody>
      </p:sp>
      <p:pic>
        <p:nvPicPr>
          <p:cNvPr id="33" name="图片 11">
            <a:extLst>
              <a:ext uri="{FF2B5EF4-FFF2-40B4-BE49-F238E27FC236}">
                <a16:creationId xmlns:a16="http://schemas.microsoft.com/office/drawing/2014/main" id="{61F84F0F-9D6D-F7E2-AE53-A084A7E4DC7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341708" y="2926085"/>
            <a:ext cx="1212323" cy="1032194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19356930-AF14-C58D-F61B-6113B0A0E38D}"/>
              </a:ext>
            </a:extLst>
          </p:cNvPr>
          <p:cNvSpPr/>
          <p:nvPr/>
        </p:nvSpPr>
        <p:spPr bwMode="auto">
          <a:xfrm>
            <a:off x="5586221" y="3290533"/>
            <a:ext cx="404299" cy="3193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9">
                <a:extLst>
                  <a:ext uri="{FF2B5EF4-FFF2-40B4-BE49-F238E27FC236}">
                    <a16:creationId xmlns:a16="http://schemas.microsoft.com/office/drawing/2014/main" id="{AF49C4D8-017D-75F4-8713-F2C46332E42F}"/>
                  </a:ext>
                </a:extLst>
              </p:cNvPr>
              <p:cNvSpPr txBox="1"/>
              <p:nvPr/>
            </p:nvSpPr>
            <p:spPr>
              <a:xfrm>
                <a:off x="6535620" y="1500923"/>
                <a:ext cx="4086055" cy="119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RMSE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l-GR" sz="2000" b="1" i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𝚽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l-GR" sz="2000" b="1" i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𝚽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文本框 9">
                <a:extLst>
                  <a:ext uri="{FF2B5EF4-FFF2-40B4-BE49-F238E27FC236}">
                    <a16:creationId xmlns:a16="http://schemas.microsoft.com/office/drawing/2014/main" id="{AF49C4D8-017D-75F4-8713-F2C46332E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620" y="1500923"/>
                <a:ext cx="4086055" cy="1197379"/>
              </a:xfrm>
              <a:prstGeom prst="rect">
                <a:avLst/>
              </a:prstGeom>
              <a:blipFill>
                <a:blip r:embed="rId6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7">
                <a:extLst>
                  <a:ext uri="{FF2B5EF4-FFF2-40B4-BE49-F238E27FC236}">
                    <a16:creationId xmlns:a16="http://schemas.microsoft.com/office/drawing/2014/main" id="{112E0924-6C59-4CAC-DF61-42FAB7337A76}"/>
                  </a:ext>
                </a:extLst>
              </p:cNvPr>
              <p:cNvSpPr txBox="1"/>
              <p:nvPr/>
            </p:nvSpPr>
            <p:spPr>
              <a:xfrm>
                <a:off x="2267411" y="2204850"/>
                <a:ext cx="29899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ground-truth radio map</a:t>
                </a:r>
              </a:p>
            </p:txBody>
          </p:sp>
        </mc:Choice>
        <mc:Fallback xmlns="">
          <p:sp>
            <p:nvSpPr>
              <p:cNvPr id="36" name="文本框 7">
                <a:extLst>
                  <a:ext uri="{FF2B5EF4-FFF2-40B4-BE49-F238E27FC236}">
                    <a16:creationId xmlns:a16="http://schemas.microsoft.com/office/drawing/2014/main" id="{112E0924-6C59-4CAC-DF61-42FAB7337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411" y="2204850"/>
                <a:ext cx="2989921" cy="400110"/>
              </a:xfrm>
              <a:prstGeom prst="rect">
                <a:avLst/>
              </a:prstGeom>
              <a:blipFill>
                <a:blip r:embed="rId7"/>
                <a:stretch>
                  <a:fillRect t="-9375" r="-1271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969AA0-C27A-92C6-C696-B7C27D2C874D}"/>
                  </a:ext>
                </a:extLst>
              </p:cNvPr>
              <p:cNvSpPr txBox="1"/>
              <p:nvPr/>
            </p:nvSpPr>
            <p:spPr>
              <a:xfrm>
                <a:off x="1653636" y="1741583"/>
                <a:ext cx="4086152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𝚽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4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𝚽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969AA0-C27A-92C6-C696-B7C27D2C8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36" y="1741583"/>
                <a:ext cx="4086152" cy="471539"/>
              </a:xfrm>
              <a:prstGeom prst="rect">
                <a:avLst/>
              </a:prstGeom>
              <a:blipFill>
                <a:blip r:embed="rId8"/>
                <a:stretch>
                  <a:fillRect t="-1052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7">
            <a:extLst>
              <a:ext uri="{FF2B5EF4-FFF2-40B4-BE49-F238E27FC236}">
                <a16:creationId xmlns:a16="http://schemas.microsoft.com/office/drawing/2014/main" id="{DDACEC35-7414-AA29-CD51-1436D80EF3B0}"/>
              </a:ext>
            </a:extLst>
          </p:cNvPr>
          <p:cNvSpPr txBox="1"/>
          <p:nvPr/>
        </p:nvSpPr>
        <p:spPr>
          <a:xfrm>
            <a:off x="3458881" y="4510752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38522-01FB-B5F9-546C-E33435589739}"/>
                  </a:ext>
                </a:extLst>
              </p:cNvPr>
              <p:cNvSpPr txBox="1"/>
              <p:nvPr/>
            </p:nvSpPr>
            <p:spPr>
              <a:xfrm>
                <a:off x="8767808" y="4124204"/>
                <a:ext cx="1907448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𝚽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38522-01FB-B5F9-546C-E33435589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808" y="4124204"/>
                <a:ext cx="1907448" cy="376770"/>
              </a:xfrm>
              <a:prstGeom prst="rect">
                <a:avLst/>
              </a:prstGeom>
              <a:blipFill>
                <a:blip r:embed="rId9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F1A010-4763-BE6E-3243-49815105C813}"/>
                  </a:ext>
                </a:extLst>
              </p:cNvPr>
              <p:cNvSpPr txBox="1"/>
              <p:nvPr/>
            </p:nvSpPr>
            <p:spPr>
              <a:xfrm>
                <a:off x="3933679" y="4129666"/>
                <a:ext cx="11505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F1A010-4763-BE6E-3243-49815105C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79" y="4129666"/>
                <a:ext cx="115050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252AB529-7537-AEC5-4E9D-CFAD9C80E136}"/>
                  </a:ext>
                </a:extLst>
              </p:cNvPr>
              <p:cNvSpPr txBox="1"/>
              <p:nvPr/>
            </p:nvSpPr>
            <p:spPr>
              <a:xfrm>
                <a:off x="2256153" y="4116817"/>
                <a:ext cx="393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252AB529-7537-AEC5-4E9D-CFAD9C80E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153" y="4116817"/>
                <a:ext cx="39395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7">
                <a:extLst>
                  <a:ext uri="{FF2B5EF4-FFF2-40B4-BE49-F238E27FC236}">
                    <a16:creationId xmlns:a16="http://schemas.microsoft.com/office/drawing/2014/main" id="{18F5EDD2-41CF-2D5E-C4DF-13469B0AD54E}"/>
                  </a:ext>
                </a:extLst>
              </p:cNvPr>
              <p:cNvSpPr txBox="1"/>
              <p:nvPr/>
            </p:nvSpPr>
            <p:spPr>
              <a:xfrm>
                <a:off x="6673885" y="4087710"/>
                <a:ext cx="541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altLang="zh-CN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(.)</a:t>
                </a:r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7">
                <a:extLst>
                  <a:ext uri="{FF2B5EF4-FFF2-40B4-BE49-F238E27FC236}">
                    <a16:creationId xmlns:a16="http://schemas.microsoft.com/office/drawing/2014/main" id="{18F5EDD2-41CF-2D5E-C4DF-13469B0A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885" y="4087710"/>
                <a:ext cx="541302" cy="369332"/>
              </a:xfrm>
              <a:prstGeom prst="rect">
                <a:avLst/>
              </a:prstGeom>
              <a:blipFill>
                <a:blip r:embed="rId12"/>
                <a:stretch>
                  <a:fillRect t="-10345" r="-681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7">
            <a:extLst>
              <a:ext uri="{FF2B5EF4-FFF2-40B4-BE49-F238E27FC236}">
                <a16:creationId xmlns:a16="http://schemas.microsoft.com/office/drawing/2014/main" id="{AC42EC2D-1D55-FF19-5878-025B75EB4AFD}"/>
              </a:ext>
            </a:extLst>
          </p:cNvPr>
          <p:cNvSpPr txBox="1"/>
          <p:nvPr/>
        </p:nvSpPr>
        <p:spPr>
          <a:xfrm>
            <a:off x="1660897" y="450482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E40B8371-EDB1-FD2B-FE42-93D16E3328CB}"/>
              </a:ext>
            </a:extLst>
          </p:cNvPr>
          <p:cNvSpPr txBox="1"/>
          <p:nvPr/>
        </p:nvSpPr>
        <p:spPr>
          <a:xfrm>
            <a:off x="5990520" y="4490565"/>
            <a:ext cx="26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(e.g.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DNN)</a:t>
            </a:r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0D4F3AA5-12C5-15FE-CCD7-38F47C9F7A56}"/>
              </a:ext>
            </a:extLst>
          </p:cNvPr>
          <p:cNvSpPr txBox="1"/>
          <p:nvPr/>
        </p:nvSpPr>
        <p:spPr>
          <a:xfrm>
            <a:off x="8767809" y="451121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Full-scale RME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3DCEDD-9D24-1A04-5906-E4DE32889D6E}"/>
              </a:ext>
            </a:extLst>
          </p:cNvPr>
          <p:cNvSpPr txBox="1">
            <a:spLocks/>
          </p:cNvSpPr>
          <p:nvPr/>
        </p:nvSpPr>
        <p:spPr bwMode="auto">
          <a:xfrm>
            <a:off x="975359" y="5144276"/>
            <a:ext cx="10241279" cy="85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200" i="0" kern="0" dirty="0"/>
              <a:t>Measurements: sparse samples collected by terminal devices/sensors</a:t>
            </a:r>
          </a:p>
          <a:p>
            <a:pPr lvl="1"/>
            <a:r>
              <a:rPr lang="en-US" sz="2200" i="0" kern="0" dirty="0"/>
              <a:t>No channel information required; whereas </a:t>
            </a:r>
            <a:r>
              <a:rPr lang="en-US" sz="2200" kern="0" dirty="0"/>
              <a:t>ray tracing </a:t>
            </a:r>
            <a:r>
              <a:rPr lang="en-US" sz="2200" i="0" kern="0" dirty="0"/>
              <a:t>needs channel models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23A5775-E536-4AEA-12E3-C2C84C84ACCD}"/>
              </a:ext>
            </a:extLst>
          </p:cNvPr>
          <p:cNvSpPr txBox="1">
            <a:spLocks/>
          </p:cNvSpPr>
          <p:nvPr/>
        </p:nvSpPr>
        <p:spPr bwMode="auto">
          <a:xfrm>
            <a:off x="2015911" y="6085822"/>
            <a:ext cx="7653397" cy="41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11480" lvl="1" indent="0">
              <a:spcBef>
                <a:spcPts val="360"/>
              </a:spcBef>
              <a:buNone/>
            </a:pPr>
            <a:r>
              <a:rPr lang="en-US" sz="2400" i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RUs make partial observations of the global radio map</a:t>
            </a:r>
          </a:p>
        </p:txBody>
      </p:sp>
    </p:spTree>
    <p:extLst>
      <p:ext uri="{BB962C8B-B14F-4D97-AF65-F5344CB8AC3E}">
        <p14:creationId xmlns:p14="http://schemas.microsoft.com/office/powerpoint/2010/main" val="1133144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A0FC2D-E76C-4749-C763-5D6E8719ED96}"/>
                  </a:ext>
                </a:extLst>
              </p:cNvPr>
              <p:cNvSpPr txBox="1"/>
              <p:nvPr/>
            </p:nvSpPr>
            <p:spPr>
              <a:xfrm>
                <a:off x="508000" y="1435100"/>
                <a:ext cx="10828990" cy="2552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lphaLcPeriod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LDPL model:</a:t>
                </a:r>
              </a:p>
              <a:p>
                <a:pPr marL="342900" indent="-342900">
                  <a:buFont typeface="+mj-lt"/>
                  <a:buAutoNum type="alphaLcPeriod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1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1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Making a parameterized version of a., and assuming only 1 TX and the location of that TX is known:</a:t>
                </a:r>
              </a:p>
              <a:p>
                <a:pPr marL="342900" indent="-342900">
                  <a:buFont typeface="+mj-lt"/>
                  <a:buAutoNum type="alphaLcPeriod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unknown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of b. can be solved with the aquations (3),(4),(5):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A0FC2D-E76C-4749-C763-5D6E8719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435100"/>
                <a:ext cx="10828990" cy="2552237"/>
              </a:xfrm>
              <a:prstGeom prst="rect">
                <a:avLst/>
              </a:prstGeom>
              <a:blipFill>
                <a:blip r:embed="rId3"/>
                <a:stretch>
                  <a:fillRect l="-351" t="-990" r="-234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8BF4CA9-81BC-1632-6A4E-59822586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Model-based SP</a:t>
            </a:r>
            <a:r>
              <a:rPr lang="zh-CN" altLang="en-US" dirty="0"/>
              <a:t> </a:t>
            </a:r>
            <a:r>
              <a:rPr lang="en-US" altLang="zh-CN" dirty="0"/>
              <a:t>method: LDPL</a:t>
            </a:r>
            <a:r>
              <a:rPr lang="en-US" altLang="zh-CN" baseline="30000" dirty="0"/>
              <a:t>[1]</a:t>
            </a:r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2E59A-D2BF-6AF5-F1D6-59BFB72A5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1B2C0-1291-7593-680C-743FE7932956}"/>
              </a:ext>
            </a:extLst>
          </p:cNvPr>
          <p:cNvSpPr txBox="1"/>
          <p:nvPr/>
        </p:nvSpPr>
        <p:spPr>
          <a:xfrm>
            <a:off x="406400" y="988302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u="sng" dirty="0">
                <a:solidFill>
                  <a:srgbClr val="0000DA"/>
                </a:solidFill>
                <a:latin typeface="+mj-lt"/>
              </a:rPr>
              <a:t>LDPL</a:t>
            </a:r>
            <a:r>
              <a:rPr lang="en-US" sz="2400" i="0" baseline="30000" dirty="0">
                <a:latin typeface="+mj-lt"/>
              </a:rPr>
              <a:t> [1]</a:t>
            </a:r>
            <a:r>
              <a:rPr lang="en-US" sz="2400" i="0" dirty="0">
                <a:latin typeface="+mj-lt"/>
              </a:rPr>
              <a:t>: Using a Log Distance Path Loss  Model based Interpolation method</a:t>
            </a:r>
            <a:endParaRPr lang="en-US" sz="2400" i="0" baseline="30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04180-13BE-AB37-8806-0516690A0892}"/>
              </a:ext>
            </a:extLst>
          </p:cNvPr>
          <p:cNvSpPr txBox="1"/>
          <p:nvPr/>
        </p:nvSpPr>
        <p:spPr>
          <a:xfrm>
            <a:off x="228600" y="6246793"/>
            <a:ext cx="1185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M. Lee and D. Han, ”Voronoi tessellation based interpolation method for wi-fi radio map construction,” in IEEE Communications Letters, vol. 16, no. 3, pp. 404-407, Mar. 2012.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89B4A-6139-3D4A-2958-C939B990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575832"/>
            <a:ext cx="3987800" cy="4331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1B8734-B97D-CD8A-411C-39F1569C2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996395"/>
            <a:ext cx="6696912" cy="55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4DFAF-04C4-C96F-6632-CB6483718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225" y="3982930"/>
            <a:ext cx="3787775" cy="884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E3A0D-5E9C-885A-712D-EAD45B7CB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0" y="4880990"/>
            <a:ext cx="1403350" cy="8019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E3F9E9-3563-1221-1C67-C7F2974C7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5622075"/>
            <a:ext cx="7061200" cy="624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5EF515-A7C2-227D-808C-CEDA6FB82DFE}"/>
              </a:ext>
            </a:extLst>
          </p:cNvPr>
          <p:cNvSpPr txBox="1"/>
          <p:nvPr/>
        </p:nvSpPr>
        <p:spPr>
          <a:xfrm>
            <a:off x="10858622" y="1702989"/>
            <a:ext cx="51167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/>
              <p:nvPr/>
            </p:nvSpPr>
            <p:spPr>
              <a:xfrm>
                <a:off x="864595" y="2092709"/>
                <a:ext cx="1082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denote an estimated RSS at distance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TX to point, path loss, observed RSS at reference distance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sz="16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95" y="2092709"/>
                <a:ext cx="10828990" cy="338554"/>
              </a:xfrm>
              <a:prstGeom prst="rect">
                <a:avLst/>
              </a:prstGeom>
              <a:blipFill>
                <a:blip r:embed="rId9"/>
                <a:stretch>
                  <a:fillRect l="-352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1882" y="6246792"/>
            <a:ext cx="574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469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6A0FC2D-E76C-4749-C763-5D6E8719ED96}"/>
              </a:ext>
            </a:extLst>
          </p:cNvPr>
          <p:cNvSpPr txBox="1"/>
          <p:nvPr/>
        </p:nvSpPr>
        <p:spPr>
          <a:xfrm>
            <a:off x="508000" y="1370436"/>
            <a:ext cx="102515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RSS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by the sum of observed RSS multiplied by a normalized weight :</a:t>
            </a:r>
          </a:p>
          <a:p>
            <a:pPr marL="342900" indent="-342900">
              <a:buFont typeface="+mj-lt"/>
              <a:buAutoNum type="alphaLcPeriod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1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1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1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eriod" startAt="2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calculated by Euclidean distance:</a:t>
            </a:r>
          </a:p>
          <a:p>
            <a:pPr marL="342900" indent="-342900">
              <a:buFont typeface="+mj-lt"/>
              <a:buAutoNum type="alphaLcPeriod" startAt="2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 startAt="2"/>
            </a:pPr>
            <a:endParaRPr 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F4CA9-81BC-1632-6A4E-59822586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Model-based SP</a:t>
            </a:r>
            <a:r>
              <a:rPr lang="zh-CN" altLang="en-US" dirty="0"/>
              <a:t> </a:t>
            </a:r>
            <a:r>
              <a:rPr lang="en-US" altLang="zh-CN" dirty="0"/>
              <a:t>method: IDW</a:t>
            </a:r>
            <a:r>
              <a:rPr lang="en-US" altLang="zh-CN" baseline="30000" dirty="0"/>
              <a:t>[2]</a:t>
            </a:r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2E59A-D2BF-6AF5-F1D6-59BFB72A5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1B2C0-1291-7593-680C-743FE7932956}"/>
              </a:ext>
            </a:extLst>
          </p:cNvPr>
          <p:cNvSpPr txBox="1"/>
          <p:nvPr/>
        </p:nvSpPr>
        <p:spPr>
          <a:xfrm>
            <a:off x="406400" y="988302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u="sng" dirty="0">
                <a:solidFill>
                  <a:srgbClr val="0000DA"/>
                </a:solidFill>
                <a:latin typeface="+mj-lt"/>
              </a:rPr>
              <a:t>IDW</a:t>
            </a:r>
            <a:r>
              <a:rPr lang="en-US" sz="2400" i="0" baseline="30000" dirty="0">
                <a:solidFill>
                  <a:srgbClr val="0000DA"/>
                </a:solidFill>
                <a:latin typeface="+mj-lt"/>
              </a:rPr>
              <a:t> </a:t>
            </a:r>
            <a:r>
              <a:rPr lang="en-US" sz="2400" i="0" baseline="30000" dirty="0">
                <a:latin typeface="+mj-lt"/>
              </a:rPr>
              <a:t>[2]</a:t>
            </a:r>
            <a:r>
              <a:rPr lang="en-US" sz="2400" i="0" dirty="0">
                <a:latin typeface="+mj-lt"/>
              </a:rPr>
              <a:t>: Using Inverse Weight Model based Interpolation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04180-13BE-AB37-8806-0516690A0892}"/>
              </a:ext>
            </a:extLst>
          </p:cNvPr>
          <p:cNvSpPr txBox="1"/>
          <p:nvPr/>
        </p:nvSpPr>
        <p:spPr>
          <a:xfrm>
            <a:off x="263236" y="6246793"/>
            <a:ext cx="1177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-P. </a:t>
            </a:r>
            <a:r>
              <a:rPr lang="en-US" sz="1200" i="0" dirty="0" err="1"/>
              <a:t>Kuo</a:t>
            </a:r>
            <a:r>
              <a:rPr lang="en-US" sz="1200" i="0" dirty="0"/>
              <a:t> and Y. -C. Tseng, “Discriminant minimization search for largescale rf-based localization systems,” in IEEE Transactions on Mobile Computing, vol. 10, no. 2, pp. 291-304, Feb. 2011.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EF515-A7C2-227D-808C-CEDA6FB82DFE}"/>
              </a:ext>
            </a:extLst>
          </p:cNvPr>
          <p:cNvSpPr txBox="1"/>
          <p:nvPr/>
        </p:nvSpPr>
        <p:spPr>
          <a:xfrm>
            <a:off x="10764815" y="1963445"/>
            <a:ext cx="45397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5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/>
              <p:nvPr/>
            </p:nvSpPr>
            <p:spPr>
              <a:xfrm>
                <a:off x="1273130" y="2511594"/>
                <a:ext cx="7684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-th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observed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point,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observed RSS from TX at the observed point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endParaRPr lang="en-US" sz="16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30" y="2511594"/>
                <a:ext cx="7684219" cy="338554"/>
              </a:xfrm>
              <a:prstGeom prst="rect">
                <a:avLst/>
              </a:prstGeom>
              <a:blipFill>
                <a:blip r:embed="rId3"/>
                <a:stretch>
                  <a:fillRect l="-49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133ABF-2B1B-82FC-3489-6487100B4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937" y="1777078"/>
            <a:ext cx="3787776" cy="750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30597-23AC-AF72-337C-CE2FFCB0D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520" y="3176960"/>
            <a:ext cx="2011680" cy="52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AD7A57-20B3-96CD-618B-B6EC51FAA58B}"/>
                  </a:ext>
                </a:extLst>
              </p:cNvPr>
              <p:cNvSpPr txBox="1"/>
              <p:nvPr/>
            </p:nvSpPr>
            <p:spPr>
              <a:xfrm>
                <a:off x="1610758" y="3609388"/>
                <a:ext cx="68775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of estimated point,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system parameter (typically =0.01)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AD7A57-20B3-96CD-618B-B6EC51FAA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758" y="3609388"/>
                <a:ext cx="6877524" cy="338554"/>
              </a:xfrm>
              <a:prstGeom prst="rect">
                <a:avLst/>
              </a:prstGeom>
              <a:blipFill>
                <a:blip r:embed="rId6"/>
                <a:stretch>
                  <a:fillRect l="-368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5EB913E-05A5-6504-E3B7-1024C0411613}"/>
              </a:ext>
            </a:extLst>
          </p:cNvPr>
          <p:cNvSpPr txBox="1"/>
          <p:nvPr/>
        </p:nvSpPr>
        <p:spPr>
          <a:xfrm>
            <a:off x="508000" y="3881807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dirty="0">
                <a:solidFill>
                  <a:srgbClr val="0000DA"/>
                </a:solidFill>
                <a:latin typeface="+mj-lt"/>
              </a:rPr>
              <a:t>Limitation of Model-based SP method:</a:t>
            </a:r>
            <a:endParaRPr lang="en-US" sz="2400" i="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7444D-FA57-FD01-DF97-C186E2793889}"/>
              </a:ext>
            </a:extLst>
          </p:cNvPr>
          <p:cNvSpPr txBox="1"/>
          <p:nvPr/>
        </p:nvSpPr>
        <p:spPr>
          <a:xfrm>
            <a:off x="6841737" y="5397922"/>
            <a:ext cx="5045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00D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capturing shadowing effects (buildings)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5FAB94-2F90-CC4A-8571-69DD8B819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596" y="4290088"/>
            <a:ext cx="4458417" cy="20100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0" y="6270811"/>
            <a:ext cx="574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257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E939-CFF0-87F7-33F0-0C02AB7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with Physics Loss for RME</a:t>
            </a:r>
            <a:r>
              <a:rPr lang="en-US" baseline="30000" dirty="0"/>
              <a:t>[3]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8680A-7A88-FE17-20C0-B52E720F2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338B-D4AF-6B0D-D247-80986AB6F2F1}"/>
              </a:ext>
            </a:extLst>
          </p:cNvPr>
          <p:cNvSpPr txBox="1"/>
          <p:nvPr/>
        </p:nvSpPr>
        <p:spPr>
          <a:xfrm>
            <a:off x="609599" y="1155963"/>
            <a:ext cx="104463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i="0" dirty="0">
                <a:solidFill>
                  <a:srgbClr val="0000D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Unlike Image Recovery </a:t>
            </a:r>
            <a:endParaRPr lang="en-US" sz="2000" i="0" dirty="0">
              <a:solidFill>
                <a:srgbClr val="0000D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Spectrum coverage follows physical radio propagation principles.</a:t>
            </a: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B54EE-104F-402F-C662-41A26C2A9993}"/>
              </a:ext>
            </a:extLst>
          </p:cNvPr>
          <p:cNvSpPr txBox="1"/>
          <p:nvPr/>
        </p:nvSpPr>
        <p:spPr>
          <a:xfrm>
            <a:off x="1003099" y="1982662"/>
            <a:ext cx="10185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rgbClr val="0000DA"/>
                </a:solidFill>
                <a:effectLst/>
                <a:latin typeface="TimesNewRomanPS-BoldMT"/>
              </a:rPr>
              <a:t>RME-GAN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NewRomanPS-BoldMT"/>
              </a:rPr>
              <a:t> </a:t>
            </a:r>
            <a:r>
              <a:rPr lang="en-US" sz="2000" i="0" baseline="30000" dirty="0">
                <a:solidFill>
                  <a:srgbClr val="000000"/>
                </a:solidFill>
                <a:effectLst/>
                <a:latin typeface="TimesNewRomanPS-BoldMT"/>
              </a:rPr>
              <a:t>[3]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NewRomanPS-BoldMT"/>
              </a:rPr>
              <a:t>: Customize the physical loss function of conditional GAN for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NewRomanPS-BoldMT"/>
              </a:rPr>
              <a:t>radiomap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NewRomanPS-BoldMT"/>
              </a:rPr>
              <a:t> estimation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2C7F0-EA69-4F8E-F474-6040B805EEC4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Zhang, A. Wijesinghe, and Z. Ding, “</a:t>
            </a:r>
            <a:r>
              <a:rPr lang="en-US" sz="1200" i="0" dirty="0" err="1"/>
              <a:t>Rme-gan</a:t>
            </a:r>
            <a:r>
              <a:rPr lang="en-US" sz="1200" i="0" dirty="0"/>
              <a:t>: A learning framework</a:t>
            </a:r>
            <a:r>
              <a:rPr lang="zh-CN" altLang="en-US" sz="1200" i="0" dirty="0"/>
              <a:t> </a:t>
            </a:r>
            <a:r>
              <a:rPr lang="en-US" sz="1200" i="0" dirty="0"/>
              <a:t>for radio map estimation based on conditional generative adversarial</a:t>
            </a:r>
            <a:r>
              <a:rPr lang="zh-CN" altLang="en-US" sz="1200" i="0" dirty="0"/>
              <a:t> </a:t>
            </a:r>
            <a:r>
              <a:rPr lang="en-US" sz="1200" i="0" dirty="0"/>
              <a:t>network,” IEEE Internet of Things Journal, vol. 10, no. 20, pp. 18 016–18 027, 2023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BE793-359A-D0AC-9DF2-B0C0794A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68" y="2449928"/>
            <a:ext cx="9318606" cy="36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07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E939-CFF0-87F7-33F0-0C02AB7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Framework of RME-GAN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8680A-7A88-FE17-20C0-B52E720F2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2C7F0-EA69-4F8E-F474-6040B805EEC4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Zhang, A. Wijesinghe, and Z. Ding, “</a:t>
            </a:r>
            <a:r>
              <a:rPr lang="en-US" sz="1200" i="0" dirty="0" err="1"/>
              <a:t>Rme-gan</a:t>
            </a:r>
            <a:r>
              <a:rPr lang="en-US" sz="1200" i="0" dirty="0"/>
              <a:t>: A learning framework</a:t>
            </a:r>
            <a:r>
              <a:rPr lang="zh-CN" altLang="en-US" sz="1200" i="0" dirty="0"/>
              <a:t> </a:t>
            </a:r>
            <a:r>
              <a:rPr lang="en-US" sz="1200" i="0" dirty="0"/>
              <a:t>for radio map estimation based on conditional generative adversarial</a:t>
            </a:r>
            <a:r>
              <a:rPr lang="zh-CN" altLang="en-US" sz="1200" i="0" dirty="0"/>
              <a:t> </a:t>
            </a:r>
            <a:r>
              <a:rPr lang="en-US" sz="1200" i="0" dirty="0"/>
              <a:t>network,” IEEE Internet of Things Journal, vol. 10, no. 20, pp. 18 016–18 027, 2023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BF98F-CEAA-7641-ED80-3AB00BA6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737" y="1020528"/>
            <a:ext cx="9764098" cy="1517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F0AE33-94B5-53B8-07E5-0E46D7DA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223" y="2736216"/>
            <a:ext cx="7772400" cy="2542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9F627E-3474-D10C-E206-45F226CA1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223" y="2716248"/>
            <a:ext cx="7778426" cy="2943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B0548-1437-35BC-47E1-4AB57E4040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166"/>
          <a:stretch/>
        </p:blipFill>
        <p:spPr>
          <a:xfrm>
            <a:off x="1896223" y="2716248"/>
            <a:ext cx="9116558" cy="1596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A38EC-545C-2177-D139-8E2252C22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0197" y="2701493"/>
            <a:ext cx="7037496" cy="143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D0B75-326C-367F-52DC-FFBAA4743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171" y="2716247"/>
            <a:ext cx="6562206" cy="2391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17890-321B-1653-6C40-594C7C09E3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4171" y="2739212"/>
            <a:ext cx="7374092" cy="2609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E4BC9-6078-2FDA-7BAE-B48997F860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8145" y="2564037"/>
            <a:ext cx="5842000" cy="3746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1AE7B4-CCF9-A304-F453-ECE56AF573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119" y="2529316"/>
            <a:ext cx="7059478" cy="22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5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fTian_Group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fTian_Group" id="{9A27C3D9-3926-4EA5-AEFD-6E320ABCB500}" vid="{E61E3F45-6CCB-482B-9996-4C583492891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rofTian_Group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fTian_Group" id="{9A27C3D9-3926-4EA5-AEFD-6E320ABCB500}" vid="{E61E3F45-6CCB-482B-9996-4C583492891A}"/>
    </a:ext>
  </a:extLst>
</a:theme>
</file>

<file path=ppt/theme/theme5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ProfTian_Group</Template>
  <TotalTime>20296</TotalTime>
  <Words>1947</Words>
  <Application>Microsoft Macintosh PowerPoint</Application>
  <PresentationFormat>Widescreen</PresentationFormat>
  <Paragraphs>347</Paragraphs>
  <Slides>27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TimesNewRomanPS-BoldMT</vt:lpstr>
      <vt:lpstr>Aptos</vt:lpstr>
      <vt:lpstr>Arial</vt:lpstr>
      <vt:lpstr>Calibri</vt:lpstr>
      <vt:lpstr>Cambria Math</vt:lpstr>
      <vt:lpstr>Helvetica Neue</vt:lpstr>
      <vt:lpstr>Times New Roman</vt:lpstr>
      <vt:lpstr>Wingdings</vt:lpstr>
      <vt:lpstr>ProfTian_Group</vt:lpstr>
      <vt:lpstr>Office 主题​​</vt:lpstr>
      <vt:lpstr>1_Office 主题​​</vt:lpstr>
      <vt:lpstr>1_ProfTian_Group</vt:lpstr>
      <vt:lpstr>2_Office 主题​​</vt:lpstr>
      <vt:lpstr>3_Office 主题​​</vt:lpstr>
      <vt:lpstr>Formula</vt:lpstr>
      <vt:lpstr>Physics-Inspired Distributed Radio Map Estimation</vt:lpstr>
      <vt:lpstr>Outline</vt:lpstr>
      <vt:lpstr>What is radio map</vt:lpstr>
      <vt:lpstr>Problem formulation: Spatial Distribution of Received PSD</vt:lpstr>
      <vt:lpstr>Problem formulation: Radio map estimation (RME)</vt:lpstr>
      <vt:lpstr> Model-based SP method: LDPL[1]</vt:lpstr>
      <vt:lpstr> Model-based SP method: IDW[2]</vt:lpstr>
      <vt:lpstr>Generative AI with Physics Loss for RME[3]</vt:lpstr>
      <vt:lpstr>Overall Framework of RME-GAN</vt:lpstr>
      <vt:lpstr>Simulation Results</vt:lpstr>
      <vt:lpstr>Federated Learning for distributed RME [4]</vt:lpstr>
      <vt:lpstr> Simulation Results</vt:lpstr>
      <vt:lpstr>Simulation</vt:lpstr>
      <vt:lpstr>Physics-inspired distributed RME: Challenge</vt:lpstr>
      <vt:lpstr>Physics-inspired distributed RME: Motivation</vt:lpstr>
      <vt:lpstr>Designing model</vt:lpstr>
      <vt:lpstr>PowerPoint Presentation</vt:lpstr>
      <vt:lpstr>Loss function for common representation: Gradient Smoothness</vt:lpstr>
      <vt:lpstr>Loss function for common representation: Weighted constraint regularization</vt:lpstr>
      <vt:lpstr>Loss Function for Individual representation</vt:lpstr>
      <vt:lpstr>Dataset: RadiomapSeer[4] </vt:lpstr>
      <vt:lpstr>Training Cases</vt:lpstr>
      <vt:lpstr>Result: Visualization</vt:lpstr>
      <vt:lpstr>Result：Visualization(consistency)</vt:lpstr>
      <vt:lpstr>Next Plan –Schedule</vt:lpstr>
      <vt:lpstr>Next Plan – Algorithm Level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Map Estimation</dc:title>
  <dc:creator>weishan zhang</dc:creator>
  <cp:lastModifiedBy>Dong Yang</cp:lastModifiedBy>
  <cp:revision>275</cp:revision>
  <dcterms:created xsi:type="dcterms:W3CDTF">2024-09-25T01:30:38Z</dcterms:created>
  <dcterms:modified xsi:type="dcterms:W3CDTF">2025-01-17T17:04:25Z</dcterms:modified>
</cp:coreProperties>
</file>